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6" r:id="rId4"/>
    <p:sldMasterId id="2147483678" r:id="rId5"/>
    <p:sldMasterId id="2147483692" r:id="rId6"/>
    <p:sldMasterId id="214748370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</p:sldIdLst>
  <p:sldSz cy="6858000" cx="12192000"/>
  <p:notesSz cx="6858000" cy="9144000"/>
  <p:embeddedFontLst>
    <p:embeddedFont>
      <p:font typeface="Helvetica Neue"/>
      <p:regular r:id="rId23"/>
      <p:bold r:id="rId24"/>
      <p:italic r:id="rId25"/>
      <p:boldItalic r:id="rId26"/>
    </p:embeddedFont>
    <p:embeddedFont>
      <p:font typeface="Gill Sans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jn362r0VvHsBorwZY7sAZAsjdb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28" Type="http://schemas.openxmlformats.org/officeDocument/2006/relationships/font" Target="fonts/GillSans-bold.fntdata"/><Relationship Id="rId27" Type="http://schemas.openxmlformats.org/officeDocument/2006/relationships/font" Target="fonts/GillSans-regular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customschemas.google.com/relationships/presentationmetadata" Target="metadata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578b0a8974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578b0a8974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현재 허브는 부팅 과정까지 구현이 끝난 상태이고, 다른 event를 받을 준비 상태까지 구현해두었습니다. 부팅 과정에서는 크게 버전/라이브러리 확인, 설정 파일 로드, 애플리케이션 로드가 이루어집니다. 그 외에도 이벤트를 받거나 출력할 기능적인 부분들도 구현이 완료된 상태이고, 애플리케이션이라는 일종의 드라이버를 확장 프로그램의 개념처럼 모듈화하여 이식할 수 있도록 구현해둔 상태입니다.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57d561e5ed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57d561e5ed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현재는 HTTP 서버를 구현하고 있습니다. 앱과의 통신을 위해 필요한 애플리케이션 형태로 제작 중입니다. 월 말까지 구현을 목표로 하고 있고, 이후에는 시연에 필요한 필수적인 요소들을 구현할 예정입니다.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5cefda4822_5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15cefda4822_5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5cefda4822_5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15cefda4822_5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7" name="Google Shape;68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5cefda4822_2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5cefda4822_2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57d561e5ed_8_1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157d561e5ed_8_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57d561e5ed_8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157d561e5ed_8_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57d561e5ed_8_1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157d561e5ed_8_1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7d561e5ed_8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157d561e5ed_8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57d561e5ed_13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157d561e5ed_13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57d561e5ed_13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157d561e5ed_13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57d561e5ed_3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다음은 허브 진행 상황입니다. 허브 프로그램 실행 시 출력되는 터미널 화면입니다.</a:t>
            </a:r>
            <a:endParaRPr/>
          </a:p>
        </p:txBody>
      </p:sp>
      <p:sp>
        <p:nvSpPr>
          <p:cNvPr id="625" name="Google Shape;625;g157d561e5ed_3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4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4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Relationship Id="rId3" Type="http://schemas.openxmlformats.org/officeDocument/2006/relationships/image" Target="../media/image4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Relationship Id="rId3" Type="http://schemas.openxmlformats.org/officeDocument/2006/relationships/image" Target="../media/image4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jp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g"/><Relationship Id="rId3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 showMasterSp="0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15" name="Google Shape;15;p21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21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21"/>
          <p:cNvSpPr/>
          <p:nvPr/>
        </p:nvSpPr>
        <p:spPr>
          <a:xfrm>
            <a:off x="0" y="5196166"/>
            <a:ext cx="12192000" cy="1671142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그림 10" id="18" name="Google Shape;18;p21"/>
          <p:cNvPicPr preferRelativeResize="0"/>
          <p:nvPr/>
        </p:nvPicPr>
        <p:blipFill rotWithShape="1">
          <a:blip r:embed="rId3">
            <a:alphaModFix/>
          </a:blip>
          <a:srcRect b="4978" l="997" r="1087" t="0"/>
          <a:stretch/>
        </p:blipFill>
        <p:spPr>
          <a:xfrm>
            <a:off x="1241294" y="609601"/>
            <a:ext cx="3160273" cy="573339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1"/>
          <p:cNvSpPr/>
          <p:nvPr/>
        </p:nvSpPr>
        <p:spPr>
          <a:xfrm>
            <a:off x="4541782" y="609601"/>
            <a:ext cx="6649706" cy="5717628"/>
          </a:xfrm>
          <a:prstGeom prst="rect">
            <a:avLst/>
          </a:prstGeom>
          <a:solidFill>
            <a:srgbClr val="E4B4B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8237926" y="6356350"/>
            <a:ext cx="499675" cy="523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showMasterSp="0">
  <p:cSld name="제목 및 내용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80" name="Google Shape;80;p30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30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" name="Google Shape;82;p30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" type="body"/>
          </p:nvPr>
        </p:nvSpPr>
        <p:spPr>
          <a:xfrm>
            <a:off x="1451579" y="2015732"/>
            <a:ext cx="9603276" cy="3450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84" name="Google Shape;84;p30"/>
          <p:cNvCxnSpPr/>
          <p:nvPr/>
        </p:nvCxnSpPr>
        <p:spPr>
          <a:xfrm>
            <a:off x="1453896" y="1847088"/>
            <a:ext cx="9607524" cy="2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30"/>
          <p:cNvSpPr txBox="1"/>
          <p:nvPr>
            <p:ph idx="12" type="sldNum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showMasterSp="0">
  <p:cSld name="구역 머리글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1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88" name="Google Shape;88;p31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31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31"/>
          <p:cNvSpPr txBox="1"/>
          <p:nvPr>
            <p:ph type="title"/>
          </p:nvPr>
        </p:nvSpPr>
        <p:spPr>
          <a:xfrm>
            <a:off x="1454239" y="1756130"/>
            <a:ext cx="8643154" cy="18879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1" name="Google Shape;91;p31"/>
          <p:cNvSpPr txBox="1"/>
          <p:nvPr>
            <p:ph idx="1" type="body"/>
          </p:nvPr>
        </p:nvSpPr>
        <p:spPr>
          <a:xfrm>
            <a:off x="1454239" y="3806195"/>
            <a:ext cx="8630447" cy="1012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92" name="Google Shape;92;p31"/>
          <p:cNvCxnSpPr/>
          <p:nvPr/>
        </p:nvCxnSpPr>
        <p:spPr>
          <a:xfrm>
            <a:off x="1454239" y="3804985"/>
            <a:ext cx="8630448" cy="2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31"/>
          <p:cNvSpPr txBox="1"/>
          <p:nvPr>
            <p:ph idx="12" type="sldNum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showMasterSp="0">
  <p:cSld name="콘텐츠 2개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2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96" name="Google Shape;96;p32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32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32"/>
          <p:cNvSpPr txBox="1"/>
          <p:nvPr>
            <p:ph type="title"/>
          </p:nvPr>
        </p:nvSpPr>
        <p:spPr>
          <a:xfrm>
            <a:off x="1449215" y="804889"/>
            <a:ext cx="9605638" cy="1059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9" name="Google Shape;99;p32"/>
          <p:cNvSpPr txBox="1"/>
          <p:nvPr>
            <p:ph idx="1" type="body"/>
          </p:nvPr>
        </p:nvSpPr>
        <p:spPr>
          <a:xfrm>
            <a:off x="1447331" y="2010878"/>
            <a:ext cx="4645153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100" name="Google Shape;100;p32"/>
          <p:cNvCxnSpPr/>
          <p:nvPr/>
        </p:nvCxnSpPr>
        <p:spPr>
          <a:xfrm>
            <a:off x="1453896" y="1847088"/>
            <a:ext cx="9607524" cy="2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32"/>
          <p:cNvSpPr txBox="1"/>
          <p:nvPr>
            <p:ph idx="12" type="sldNum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showMasterSp="0">
  <p:cSld name="비교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3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104" name="Google Shape;104;p33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33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33"/>
          <p:cNvSpPr txBox="1"/>
          <p:nvPr>
            <p:ph type="title"/>
          </p:nvPr>
        </p:nvSpPr>
        <p:spPr>
          <a:xfrm>
            <a:off x="1447191" y="804162"/>
            <a:ext cx="9607661" cy="1056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7" name="Google Shape;107;p33"/>
          <p:cNvSpPr txBox="1"/>
          <p:nvPr>
            <p:ph idx="1" type="body"/>
          </p:nvPr>
        </p:nvSpPr>
        <p:spPr>
          <a:xfrm>
            <a:off x="1447191" y="2019549"/>
            <a:ext cx="4645153" cy="8019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ill Sans"/>
              <a:buNone/>
              <a:defRPr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ill Sans"/>
              <a:buNone/>
              <a:defRPr sz="2200" cap="none">
                <a:solidFill>
                  <a:schemeClr val="accen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ill Sans"/>
              <a:buNone/>
              <a:defRPr sz="2200" cap="none">
                <a:solidFill>
                  <a:schemeClr val="accen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ill Sans"/>
              <a:buNone/>
              <a:defRPr sz="2200" cap="none">
                <a:solidFill>
                  <a:schemeClr val="accen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ill Sans"/>
              <a:buNone/>
              <a:defRPr sz="2200" cap="none"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33"/>
          <p:cNvSpPr txBox="1"/>
          <p:nvPr>
            <p:ph idx="2" type="body"/>
          </p:nvPr>
        </p:nvSpPr>
        <p:spPr>
          <a:xfrm>
            <a:off x="6412362" y="2023003"/>
            <a:ext cx="4645154" cy="8022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109" name="Google Shape;109;p33"/>
          <p:cNvCxnSpPr/>
          <p:nvPr/>
        </p:nvCxnSpPr>
        <p:spPr>
          <a:xfrm>
            <a:off x="1453896" y="1847088"/>
            <a:ext cx="9607524" cy="2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0" name="Google Shape;110;p33"/>
          <p:cNvSpPr txBox="1"/>
          <p:nvPr>
            <p:ph idx="12" type="sldNum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>
  <p:cSld name="제목만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3" name="Google Shape;113;p34"/>
          <p:cNvSpPr txBox="1"/>
          <p:nvPr>
            <p:ph idx="12" type="sldNum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showMasterSp="0">
  <p:cSld name="캡션 있는 콘텐츠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5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116" name="Google Shape;116;p35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35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" name="Google Shape;118;p35"/>
          <p:cNvSpPr txBox="1"/>
          <p:nvPr>
            <p:ph type="title"/>
          </p:nvPr>
        </p:nvSpPr>
        <p:spPr>
          <a:xfrm>
            <a:off x="1444671" y="798972"/>
            <a:ext cx="3273100" cy="22471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9" name="Google Shape;119;p35"/>
          <p:cNvSpPr txBox="1"/>
          <p:nvPr>
            <p:ph idx="1" type="body"/>
          </p:nvPr>
        </p:nvSpPr>
        <p:spPr>
          <a:xfrm>
            <a:off x="5043713" y="798974"/>
            <a:ext cx="6012472" cy="46588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35"/>
          <p:cNvSpPr txBox="1"/>
          <p:nvPr>
            <p:ph idx="2" type="body"/>
          </p:nvPr>
        </p:nvSpPr>
        <p:spPr>
          <a:xfrm>
            <a:off x="1444670" y="3205490"/>
            <a:ext cx="3275016" cy="2248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121" name="Google Shape;121;p35"/>
          <p:cNvCxnSpPr/>
          <p:nvPr/>
        </p:nvCxnSpPr>
        <p:spPr>
          <a:xfrm>
            <a:off x="1448280" y="3205489"/>
            <a:ext cx="3269491" cy="2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35"/>
          <p:cNvSpPr txBox="1"/>
          <p:nvPr>
            <p:ph idx="12" type="sldNum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showMasterSp="0">
  <p:cSld name="캡션 있는 그림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6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125" name="Google Shape;125;p36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36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7" name="Google Shape;127;p36"/>
          <p:cNvGrpSpPr/>
          <p:nvPr/>
        </p:nvGrpSpPr>
        <p:grpSpPr>
          <a:xfrm>
            <a:off x="7477384" y="482168"/>
            <a:ext cx="4074540" cy="5149105"/>
            <a:chOff x="-1" y="-1"/>
            <a:chExt cx="4074538" cy="5149103"/>
          </a:xfrm>
        </p:grpSpPr>
        <p:sp>
          <p:nvSpPr>
            <p:cNvPr id="128" name="Google Shape;128;p36"/>
            <p:cNvSpPr/>
            <p:nvPr/>
          </p:nvSpPr>
          <p:spPr>
            <a:xfrm>
              <a:off x="-1" y="-1"/>
              <a:ext cx="4074538" cy="5149103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rotWithShape="0" dir="4740000" dist="228600">
                <a:srgbClr val="000000">
                  <a:alpha val="33333"/>
                </a:srgbClr>
              </a:outerShdw>
            </a:effectLst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9" name="Google Shape;129;p36"/>
            <p:cNvSpPr/>
            <p:nvPr/>
          </p:nvSpPr>
          <p:spPr>
            <a:xfrm>
              <a:off x="313059" y="330335"/>
              <a:ext cx="3450292" cy="4466454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30" name="Google Shape;130;p36"/>
          <p:cNvSpPr txBox="1"/>
          <p:nvPr>
            <p:ph type="title"/>
          </p:nvPr>
        </p:nvSpPr>
        <p:spPr>
          <a:xfrm>
            <a:off x="1451205" y="1129513"/>
            <a:ext cx="5532330" cy="18305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1" name="Google Shape;131;p36"/>
          <p:cNvSpPr/>
          <p:nvPr>
            <p:ph idx="2" type="pic"/>
          </p:nvPr>
        </p:nvSpPr>
        <p:spPr>
          <a:xfrm>
            <a:off x="8124389" y="1122542"/>
            <a:ext cx="2791173" cy="3866329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36"/>
          <p:cNvSpPr txBox="1"/>
          <p:nvPr>
            <p:ph idx="1" type="body"/>
          </p:nvPr>
        </p:nvSpPr>
        <p:spPr>
          <a:xfrm>
            <a:off x="1450329" y="3145992"/>
            <a:ext cx="5524404" cy="2003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133" name="Google Shape;133;p36"/>
          <p:cNvCxnSpPr/>
          <p:nvPr/>
        </p:nvCxnSpPr>
        <p:spPr>
          <a:xfrm>
            <a:off x="1447382" y="3143605"/>
            <a:ext cx="5527352" cy="2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36"/>
          <p:cNvSpPr txBox="1"/>
          <p:nvPr>
            <p:ph idx="12" type="sldNum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비교" showMasterSp="0">
  <p:cSld name="1_비교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7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137" name="Google Shape;137;p37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37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그림 2" id="139" name="Google Shape;139;p37"/>
          <p:cNvPicPr preferRelativeResize="0"/>
          <p:nvPr/>
        </p:nvPicPr>
        <p:blipFill rotWithShape="1">
          <a:blip r:embed="rId3">
            <a:alphaModFix/>
          </a:blip>
          <a:srcRect b="60010" l="49890" r="1088" t="21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7"/>
          <p:cNvSpPr/>
          <p:nvPr/>
        </p:nvSpPr>
        <p:spPr>
          <a:xfrm>
            <a:off x="0" y="0"/>
            <a:ext cx="6642100" cy="6858000"/>
          </a:xfrm>
          <a:prstGeom prst="rect">
            <a:avLst/>
          </a:prstGeom>
          <a:solidFill>
            <a:srgbClr val="E2B5B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37"/>
          <p:cNvSpPr txBox="1"/>
          <p:nvPr>
            <p:ph idx="12" type="sldNum"/>
          </p:nvPr>
        </p:nvSpPr>
        <p:spPr>
          <a:xfrm>
            <a:off x="8237926" y="6356350"/>
            <a:ext cx="499675" cy="523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showMasterSp="0" type="tx">
  <p:cSld name="TITLE_AND_BOD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57d561e5ed_3_8"/>
          <p:cNvSpPr/>
          <p:nvPr/>
        </p:nvSpPr>
        <p:spPr>
          <a:xfrm>
            <a:off x="0" y="2019473"/>
            <a:ext cx="12192000" cy="4105945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6" id="152" name="Google Shape;152;g157d561e5ed_3_8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g157d561e5ed_3_8"/>
          <p:cNvCxnSpPr/>
          <p:nvPr/>
        </p:nvCxnSpPr>
        <p:spPr>
          <a:xfrm>
            <a:off x="-1" y="6128413"/>
            <a:ext cx="12192002" cy="3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그림 4" id="154" name="Google Shape;154;g157d561e5ed_3_8"/>
          <p:cNvPicPr preferRelativeResize="0"/>
          <p:nvPr/>
        </p:nvPicPr>
        <p:blipFill rotWithShape="1">
          <a:blip r:embed="rId3">
            <a:alphaModFix/>
          </a:blip>
          <a:srcRect b="60010" l="49891" r="1088" t="21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57d561e5ed_3_8"/>
          <p:cNvSpPr/>
          <p:nvPr/>
        </p:nvSpPr>
        <p:spPr>
          <a:xfrm>
            <a:off x="6318772" y="0"/>
            <a:ext cx="3083862" cy="6858000"/>
          </a:xfrm>
          <a:prstGeom prst="rect">
            <a:avLst/>
          </a:prstGeom>
          <a:solidFill>
            <a:srgbClr val="E2B5B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57d561e5ed_3_8"/>
          <p:cNvSpPr txBox="1"/>
          <p:nvPr>
            <p:ph idx="12" type="sldNum"/>
          </p:nvPr>
        </p:nvSpPr>
        <p:spPr>
          <a:xfrm>
            <a:off x="786537" y="798972"/>
            <a:ext cx="504542" cy="637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showMasterSp="0">
  <p:cSld name="빈 화면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57d561e5ed_3_15"/>
          <p:cNvSpPr/>
          <p:nvPr/>
        </p:nvSpPr>
        <p:spPr>
          <a:xfrm>
            <a:off x="0" y="2019474"/>
            <a:ext cx="12192000" cy="4105944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6" id="159" name="Google Shape;159;g157d561e5ed_3_15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g157d561e5ed_3_15"/>
          <p:cNvCxnSpPr/>
          <p:nvPr/>
        </p:nvCxnSpPr>
        <p:spPr>
          <a:xfrm>
            <a:off x="-1" y="6128414"/>
            <a:ext cx="12192003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그림 4" id="161" name="Google Shape;161;g157d561e5ed_3_15"/>
          <p:cNvPicPr preferRelativeResize="0"/>
          <p:nvPr/>
        </p:nvPicPr>
        <p:blipFill rotWithShape="1">
          <a:blip r:embed="rId3">
            <a:alphaModFix/>
          </a:blip>
          <a:srcRect b="60010" l="49891" r="1088" t="21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157d561e5ed_3_15"/>
          <p:cNvSpPr/>
          <p:nvPr/>
        </p:nvSpPr>
        <p:spPr>
          <a:xfrm>
            <a:off x="6318772" y="0"/>
            <a:ext cx="3083862" cy="6858000"/>
          </a:xfrm>
          <a:prstGeom prst="rect">
            <a:avLst/>
          </a:prstGeom>
          <a:solidFill>
            <a:srgbClr val="E2B5B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157d561e5ed_3_15"/>
          <p:cNvSpPr txBox="1"/>
          <p:nvPr>
            <p:ph idx="12" type="sldNum"/>
          </p:nvPr>
        </p:nvSpPr>
        <p:spPr>
          <a:xfrm>
            <a:off x="786537" y="798972"/>
            <a:ext cx="504542" cy="637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showMasterSp="0">
  <p:cSld name="빈 화면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23" name="Google Shape;23;p22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22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그림 4" id="25" name="Google Shape;25;p22"/>
          <p:cNvPicPr preferRelativeResize="0"/>
          <p:nvPr/>
        </p:nvPicPr>
        <p:blipFill rotWithShape="1">
          <a:blip r:embed="rId3">
            <a:alphaModFix/>
          </a:blip>
          <a:srcRect b="60010" l="49890" r="1088" t="21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2"/>
          <p:cNvSpPr/>
          <p:nvPr/>
        </p:nvSpPr>
        <p:spPr>
          <a:xfrm>
            <a:off x="6318772" y="0"/>
            <a:ext cx="3083861" cy="6858000"/>
          </a:xfrm>
          <a:prstGeom prst="rect">
            <a:avLst/>
          </a:prstGeom>
          <a:solidFill>
            <a:srgbClr val="E2B5B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" name="Google Shape;27;p22"/>
          <p:cNvSpPr txBox="1"/>
          <p:nvPr>
            <p:ph idx="12" type="sldNum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showMasterSp="0" type="title">
  <p:cSld name="TITL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7d561e5ed_3_22"/>
          <p:cNvSpPr/>
          <p:nvPr/>
        </p:nvSpPr>
        <p:spPr>
          <a:xfrm>
            <a:off x="0" y="2019473"/>
            <a:ext cx="12192000" cy="4105945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6" id="166" name="Google Shape;166;g157d561e5ed_3_22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g157d561e5ed_3_22"/>
          <p:cNvCxnSpPr/>
          <p:nvPr/>
        </p:nvCxnSpPr>
        <p:spPr>
          <a:xfrm>
            <a:off x="-1" y="6128413"/>
            <a:ext cx="12192002" cy="3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" name="Google Shape;168;g157d561e5ed_3_22"/>
          <p:cNvSpPr txBox="1"/>
          <p:nvPr>
            <p:ph type="title"/>
          </p:nvPr>
        </p:nvSpPr>
        <p:spPr>
          <a:xfrm>
            <a:off x="2417778" y="802297"/>
            <a:ext cx="8637076" cy="25414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  <a:defRPr sz="6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9" name="Google Shape;169;g157d561e5ed_3_22"/>
          <p:cNvSpPr txBox="1"/>
          <p:nvPr>
            <p:ph idx="1" type="body"/>
          </p:nvPr>
        </p:nvSpPr>
        <p:spPr>
          <a:xfrm>
            <a:off x="2417778" y="3531203"/>
            <a:ext cx="8637075" cy="977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cap="none"/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cap="none"/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cap="none"/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cap="none"/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cap="none"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170" name="Google Shape;170;g157d561e5ed_3_22"/>
          <p:cNvCxnSpPr/>
          <p:nvPr/>
        </p:nvCxnSpPr>
        <p:spPr>
          <a:xfrm>
            <a:off x="2417778" y="3528540"/>
            <a:ext cx="8637075" cy="3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g157d561e5ed_3_22"/>
          <p:cNvSpPr txBox="1"/>
          <p:nvPr>
            <p:ph idx="12" type="sldNum"/>
          </p:nvPr>
        </p:nvSpPr>
        <p:spPr>
          <a:xfrm>
            <a:off x="1744141" y="798972"/>
            <a:ext cx="504542" cy="637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showMasterSp="0">
  <p:cSld name="제목 및 내용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57d561e5ed_3_30"/>
          <p:cNvSpPr/>
          <p:nvPr/>
        </p:nvSpPr>
        <p:spPr>
          <a:xfrm>
            <a:off x="0" y="2019473"/>
            <a:ext cx="12192000" cy="4105945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6" id="174" name="Google Shape;174;g157d561e5ed_3_30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g157d561e5ed_3_30"/>
          <p:cNvCxnSpPr/>
          <p:nvPr/>
        </p:nvCxnSpPr>
        <p:spPr>
          <a:xfrm>
            <a:off x="-1" y="6128413"/>
            <a:ext cx="12192002" cy="3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g157d561e5ed_3_30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7" name="Google Shape;177;g157d561e5ed_3_30"/>
          <p:cNvSpPr txBox="1"/>
          <p:nvPr>
            <p:ph idx="1" type="body"/>
          </p:nvPr>
        </p:nvSpPr>
        <p:spPr>
          <a:xfrm>
            <a:off x="1451579" y="2015732"/>
            <a:ext cx="9603276" cy="3450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178" name="Google Shape;178;g157d561e5ed_3_30"/>
          <p:cNvCxnSpPr/>
          <p:nvPr/>
        </p:nvCxnSpPr>
        <p:spPr>
          <a:xfrm>
            <a:off x="1453896" y="1847088"/>
            <a:ext cx="9607524" cy="3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g157d561e5ed_3_30"/>
          <p:cNvSpPr txBox="1"/>
          <p:nvPr>
            <p:ph idx="12" type="sldNum"/>
          </p:nvPr>
        </p:nvSpPr>
        <p:spPr>
          <a:xfrm>
            <a:off x="786537" y="798972"/>
            <a:ext cx="504542" cy="637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showMasterSp="0">
  <p:cSld name="구역 머리글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57d561e5ed_3_38"/>
          <p:cNvSpPr/>
          <p:nvPr/>
        </p:nvSpPr>
        <p:spPr>
          <a:xfrm>
            <a:off x="0" y="2019473"/>
            <a:ext cx="12192000" cy="4105945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6" id="182" name="Google Shape;182;g157d561e5ed_3_38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g157d561e5ed_3_38"/>
          <p:cNvCxnSpPr/>
          <p:nvPr/>
        </p:nvCxnSpPr>
        <p:spPr>
          <a:xfrm>
            <a:off x="-1" y="6128413"/>
            <a:ext cx="12192002" cy="3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" name="Google Shape;184;g157d561e5ed_3_38"/>
          <p:cNvSpPr txBox="1"/>
          <p:nvPr>
            <p:ph type="title"/>
          </p:nvPr>
        </p:nvSpPr>
        <p:spPr>
          <a:xfrm>
            <a:off x="1454239" y="1756130"/>
            <a:ext cx="8643154" cy="18879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5" name="Google Shape;185;g157d561e5ed_3_38"/>
          <p:cNvSpPr txBox="1"/>
          <p:nvPr>
            <p:ph idx="1" type="body"/>
          </p:nvPr>
        </p:nvSpPr>
        <p:spPr>
          <a:xfrm>
            <a:off x="1454239" y="3806195"/>
            <a:ext cx="8630447" cy="1012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186" name="Google Shape;186;g157d561e5ed_3_38"/>
          <p:cNvCxnSpPr/>
          <p:nvPr/>
        </p:nvCxnSpPr>
        <p:spPr>
          <a:xfrm>
            <a:off x="1454239" y="3804985"/>
            <a:ext cx="8630448" cy="3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" name="Google Shape;187;g157d561e5ed_3_38"/>
          <p:cNvSpPr txBox="1"/>
          <p:nvPr>
            <p:ph idx="12" type="sldNum"/>
          </p:nvPr>
        </p:nvSpPr>
        <p:spPr>
          <a:xfrm>
            <a:off x="786537" y="798972"/>
            <a:ext cx="504542" cy="637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showMasterSp="0">
  <p:cSld name="콘텐츠 2개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57d561e5ed_3_46"/>
          <p:cNvSpPr/>
          <p:nvPr/>
        </p:nvSpPr>
        <p:spPr>
          <a:xfrm>
            <a:off x="0" y="2019473"/>
            <a:ext cx="12192000" cy="4105945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6" id="190" name="Google Shape;190;g157d561e5ed_3_46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g157d561e5ed_3_46"/>
          <p:cNvCxnSpPr/>
          <p:nvPr/>
        </p:nvCxnSpPr>
        <p:spPr>
          <a:xfrm>
            <a:off x="-1" y="6128413"/>
            <a:ext cx="12192002" cy="3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g157d561e5ed_3_46"/>
          <p:cNvSpPr txBox="1"/>
          <p:nvPr>
            <p:ph type="title"/>
          </p:nvPr>
        </p:nvSpPr>
        <p:spPr>
          <a:xfrm>
            <a:off x="1449215" y="804889"/>
            <a:ext cx="9605638" cy="1059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3" name="Google Shape;193;g157d561e5ed_3_46"/>
          <p:cNvSpPr txBox="1"/>
          <p:nvPr>
            <p:ph idx="1" type="body"/>
          </p:nvPr>
        </p:nvSpPr>
        <p:spPr>
          <a:xfrm>
            <a:off x="1447331" y="2010878"/>
            <a:ext cx="4645153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194" name="Google Shape;194;g157d561e5ed_3_46"/>
          <p:cNvCxnSpPr/>
          <p:nvPr/>
        </p:nvCxnSpPr>
        <p:spPr>
          <a:xfrm>
            <a:off x="1453896" y="1847088"/>
            <a:ext cx="9607524" cy="3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g157d561e5ed_3_46"/>
          <p:cNvSpPr txBox="1"/>
          <p:nvPr>
            <p:ph idx="12" type="sldNum"/>
          </p:nvPr>
        </p:nvSpPr>
        <p:spPr>
          <a:xfrm>
            <a:off x="786537" y="798972"/>
            <a:ext cx="504542" cy="637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showMasterSp="0">
  <p:cSld name="비교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7d561e5ed_3_54"/>
          <p:cNvSpPr/>
          <p:nvPr/>
        </p:nvSpPr>
        <p:spPr>
          <a:xfrm>
            <a:off x="0" y="2019473"/>
            <a:ext cx="12192000" cy="4105945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6" id="198" name="Google Shape;198;g157d561e5ed_3_54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g157d561e5ed_3_54"/>
          <p:cNvCxnSpPr/>
          <p:nvPr/>
        </p:nvCxnSpPr>
        <p:spPr>
          <a:xfrm>
            <a:off x="-1" y="6128413"/>
            <a:ext cx="12192002" cy="3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g157d561e5ed_3_54"/>
          <p:cNvSpPr txBox="1"/>
          <p:nvPr>
            <p:ph type="title"/>
          </p:nvPr>
        </p:nvSpPr>
        <p:spPr>
          <a:xfrm>
            <a:off x="1447191" y="804162"/>
            <a:ext cx="9607661" cy="1056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1" name="Google Shape;201;g157d561e5ed_3_54"/>
          <p:cNvSpPr txBox="1"/>
          <p:nvPr>
            <p:ph idx="1" type="body"/>
          </p:nvPr>
        </p:nvSpPr>
        <p:spPr>
          <a:xfrm>
            <a:off x="1447191" y="2019549"/>
            <a:ext cx="4645153" cy="8019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cap="none">
                <a:solidFill>
                  <a:schemeClr val="accen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cap="none">
                <a:solidFill>
                  <a:schemeClr val="accen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cap="none">
                <a:solidFill>
                  <a:schemeClr val="accen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cap="none"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g157d561e5ed_3_54"/>
          <p:cNvSpPr txBox="1"/>
          <p:nvPr>
            <p:ph idx="2" type="body"/>
          </p:nvPr>
        </p:nvSpPr>
        <p:spPr>
          <a:xfrm>
            <a:off x="6412362" y="2023003"/>
            <a:ext cx="4645155" cy="802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203" name="Google Shape;203;g157d561e5ed_3_54"/>
          <p:cNvCxnSpPr/>
          <p:nvPr/>
        </p:nvCxnSpPr>
        <p:spPr>
          <a:xfrm>
            <a:off x="1453896" y="1847088"/>
            <a:ext cx="9607524" cy="3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" name="Google Shape;204;g157d561e5ed_3_54"/>
          <p:cNvSpPr txBox="1"/>
          <p:nvPr>
            <p:ph idx="12" type="sldNum"/>
          </p:nvPr>
        </p:nvSpPr>
        <p:spPr>
          <a:xfrm>
            <a:off x="786537" y="798972"/>
            <a:ext cx="504542" cy="637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>
  <p:cSld name="제목만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57d561e5ed_3_63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7" name="Google Shape;207;g157d561e5ed_3_63"/>
          <p:cNvSpPr txBox="1"/>
          <p:nvPr>
            <p:ph idx="12" type="sldNum"/>
          </p:nvPr>
        </p:nvSpPr>
        <p:spPr>
          <a:xfrm>
            <a:off x="786537" y="798972"/>
            <a:ext cx="504542" cy="637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showMasterSp="0">
  <p:cSld name="캡션 있는 콘텐츠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57d561e5ed_3_66"/>
          <p:cNvSpPr/>
          <p:nvPr/>
        </p:nvSpPr>
        <p:spPr>
          <a:xfrm>
            <a:off x="0" y="2019473"/>
            <a:ext cx="12192000" cy="4105945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6" id="210" name="Google Shape;210;g157d561e5ed_3_66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g157d561e5ed_3_66"/>
          <p:cNvCxnSpPr/>
          <p:nvPr/>
        </p:nvCxnSpPr>
        <p:spPr>
          <a:xfrm>
            <a:off x="-1" y="6128413"/>
            <a:ext cx="12192002" cy="3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" name="Google Shape;212;g157d561e5ed_3_66"/>
          <p:cNvSpPr txBox="1"/>
          <p:nvPr>
            <p:ph type="title"/>
          </p:nvPr>
        </p:nvSpPr>
        <p:spPr>
          <a:xfrm>
            <a:off x="1444671" y="798972"/>
            <a:ext cx="3273100" cy="2247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3" name="Google Shape;213;g157d561e5ed_3_66"/>
          <p:cNvSpPr txBox="1"/>
          <p:nvPr>
            <p:ph idx="1" type="body"/>
          </p:nvPr>
        </p:nvSpPr>
        <p:spPr>
          <a:xfrm>
            <a:off x="5043713" y="798974"/>
            <a:ext cx="6012473" cy="46588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g157d561e5ed_3_66"/>
          <p:cNvSpPr txBox="1"/>
          <p:nvPr>
            <p:ph idx="2" type="body"/>
          </p:nvPr>
        </p:nvSpPr>
        <p:spPr>
          <a:xfrm>
            <a:off x="1444669" y="3205490"/>
            <a:ext cx="3275017" cy="2248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215" name="Google Shape;215;g157d561e5ed_3_66"/>
          <p:cNvCxnSpPr/>
          <p:nvPr/>
        </p:nvCxnSpPr>
        <p:spPr>
          <a:xfrm>
            <a:off x="1448280" y="3205489"/>
            <a:ext cx="3269491" cy="3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g157d561e5ed_3_66"/>
          <p:cNvSpPr txBox="1"/>
          <p:nvPr>
            <p:ph idx="12" type="sldNum"/>
          </p:nvPr>
        </p:nvSpPr>
        <p:spPr>
          <a:xfrm>
            <a:off x="786537" y="798972"/>
            <a:ext cx="504542" cy="637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showMasterSp="0">
  <p:cSld name="캡션 있는 그림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57d561e5ed_3_75"/>
          <p:cNvSpPr/>
          <p:nvPr/>
        </p:nvSpPr>
        <p:spPr>
          <a:xfrm>
            <a:off x="0" y="2019473"/>
            <a:ext cx="12192000" cy="4105945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6" id="219" name="Google Shape;219;g157d561e5ed_3_75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g157d561e5ed_3_75"/>
          <p:cNvCxnSpPr/>
          <p:nvPr/>
        </p:nvCxnSpPr>
        <p:spPr>
          <a:xfrm>
            <a:off x="-1" y="6128413"/>
            <a:ext cx="12192002" cy="3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1" name="Google Shape;221;g157d561e5ed_3_75"/>
          <p:cNvGrpSpPr/>
          <p:nvPr/>
        </p:nvGrpSpPr>
        <p:grpSpPr>
          <a:xfrm>
            <a:off x="7477382" y="482167"/>
            <a:ext cx="4074542" cy="5149108"/>
            <a:chOff x="-1" y="-2"/>
            <a:chExt cx="4074541" cy="5149107"/>
          </a:xfrm>
        </p:grpSpPr>
        <p:sp>
          <p:nvSpPr>
            <p:cNvPr id="222" name="Google Shape;222;g157d561e5ed_3_75"/>
            <p:cNvSpPr/>
            <p:nvPr/>
          </p:nvSpPr>
          <p:spPr>
            <a:xfrm>
              <a:off x="-1" y="-2"/>
              <a:ext cx="4074541" cy="5149107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rotWithShape="0" dir="4740000" dist="228600">
                <a:srgbClr val="000000">
                  <a:alpha val="33725"/>
                </a:srgbClr>
              </a:outerShdw>
            </a:effectLst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157d561e5ed_3_75"/>
            <p:cNvSpPr/>
            <p:nvPr/>
          </p:nvSpPr>
          <p:spPr>
            <a:xfrm>
              <a:off x="313059" y="330335"/>
              <a:ext cx="3450294" cy="4466456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" name="Google Shape;224;g157d561e5ed_3_75"/>
          <p:cNvSpPr txBox="1"/>
          <p:nvPr>
            <p:ph type="title"/>
          </p:nvPr>
        </p:nvSpPr>
        <p:spPr>
          <a:xfrm>
            <a:off x="1451205" y="1129513"/>
            <a:ext cx="5532331" cy="18305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5" name="Google Shape;225;g157d561e5ed_3_75"/>
          <p:cNvSpPr/>
          <p:nvPr>
            <p:ph idx="2" type="pic"/>
          </p:nvPr>
        </p:nvSpPr>
        <p:spPr>
          <a:xfrm>
            <a:off x="8124389" y="1122542"/>
            <a:ext cx="2791174" cy="386633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g157d561e5ed_3_75"/>
          <p:cNvSpPr txBox="1"/>
          <p:nvPr>
            <p:ph idx="1" type="body"/>
          </p:nvPr>
        </p:nvSpPr>
        <p:spPr>
          <a:xfrm>
            <a:off x="1450329" y="3145992"/>
            <a:ext cx="5524404" cy="2003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227" name="Google Shape;227;g157d561e5ed_3_75"/>
          <p:cNvCxnSpPr/>
          <p:nvPr/>
        </p:nvCxnSpPr>
        <p:spPr>
          <a:xfrm>
            <a:off x="1447381" y="3143605"/>
            <a:ext cx="5527354" cy="3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" name="Google Shape;228;g157d561e5ed_3_75"/>
          <p:cNvSpPr txBox="1"/>
          <p:nvPr>
            <p:ph idx="12" type="sldNum"/>
          </p:nvPr>
        </p:nvSpPr>
        <p:spPr>
          <a:xfrm>
            <a:off x="786537" y="798972"/>
            <a:ext cx="504542" cy="637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비교" showMasterSp="0">
  <p:cSld name="1_비교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57d561e5ed_3_87"/>
          <p:cNvSpPr/>
          <p:nvPr/>
        </p:nvSpPr>
        <p:spPr>
          <a:xfrm>
            <a:off x="0" y="2019473"/>
            <a:ext cx="12192000" cy="4105945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6" id="231" name="Google Shape;231;g157d561e5ed_3_87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g157d561e5ed_3_87"/>
          <p:cNvCxnSpPr/>
          <p:nvPr/>
        </p:nvCxnSpPr>
        <p:spPr>
          <a:xfrm>
            <a:off x="-1" y="6128413"/>
            <a:ext cx="12192002" cy="3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그림 2" id="233" name="Google Shape;233;g157d561e5ed_3_87"/>
          <p:cNvPicPr preferRelativeResize="0"/>
          <p:nvPr/>
        </p:nvPicPr>
        <p:blipFill rotWithShape="1">
          <a:blip r:embed="rId3">
            <a:alphaModFix/>
          </a:blip>
          <a:srcRect b="60010" l="49891" r="1088" t="21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157d561e5ed_3_87"/>
          <p:cNvSpPr/>
          <p:nvPr/>
        </p:nvSpPr>
        <p:spPr>
          <a:xfrm>
            <a:off x="0" y="0"/>
            <a:ext cx="6642100" cy="6858000"/>
          </a:xfrm>
          <a:prstGeom prst="rect">
            <a:avLst/>
          </a:prstGeom>
          <a:solidFill>
            <a:srgbClr val="E2B5B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157d561e5ed_3_87"/>
          <p:cNvSpPr txBox="1"/>
          <p:nvPr>
            <p:ph idx="12" type="sldNum"/>
          </p:nvPr>
        </p:nvSpPr>
        <p:spPr>
          <a:xfrm>
            <a:off x="8233059" y="6356350"/>
            <a:ext cx="504542" cy="637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 및 내용" showMasterSp="0" type="tx">
  <p:cSld name="TITLE_AND_BOD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57d561e5ed_8_9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247" name="Google Shape;247;g157d561e5ed_8_9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g157d561e5ed_8_9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g157d561e5ed_8_9"/>
          <p:cNvSpPr/>
          <p:nvPr/>
        </p:nvSpPr>
        <p:spPr>
          <a:xfrm>
            <a:off x="0" y="5196166"/>
            <a:ext cx="12192000" cy="1671141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그림 10" id="250" name="Google Shape;250;g157d561e5ed_8_9"/>
          <p:cNvPicPr preferRelativeResize="0"/>
          <p:nvPr/>
        </p:nvPicPr>
        <p:blipFill rotWithShape="1">
          <a:blip r:embed="rId3">
            <a:alphaModFix/>
          </a:blip>
          <a:srcRect b="4979" l="996" r="1088" t="0"/>
          <a:stretch/>
        </p:blipFill>
        <p:spPr>
          <a:xfrm>
            <a:off x="1241294" y="609601"/>
            <a:ext cx="3160273" cy="573339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57d561e5ed_8_9"/>
          <p:cNvSpPr/>
          <p:nvPr/>
        </p:nvSpPr>
        <p:spPr>
          <a:xfrm>
            <a:off x="4541782" y="609601"/>
            <a:ext cx="6649706" cy="5717627"/>
          </a:xfrm>
          <a:prstGeom prst="rect">
            <a:avLst/>
          </a:prstGeom>
          <a:solidFill>
            <a:srgbClr val="E4B4B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2" name="Google Shape;252;g157d561e5ed_8_9"/>
          <p:cNvSpPr txBox="1"/>
          <p:nvPr>
            <p:ph idx="12" type="sldNum"/>
          </p:nvPr>
        </p:nvSpPr>
        <p:spPr>
          <a:xfrm>
            <a:off x="5892800" y="6356350"/>
            <a:ext cx="2844800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만" showMasterSp="0">
  <p:cSld name="1_제목만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30" name="Google Shape;30;p23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31;p23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그림 3" id="32" name="Google Shape;32;p23"/>
          <p:cNvPicPr preferRelativeResize="0"/>
          <p:nvPr/>
        </p:nvPicPr>
        <p:blipFill rotWithShape="1">
          <a:blip r:embed="rId3">
            <a:alphaModFix/>
          </a:blip>
          <a:srcRect b="60010" l="49890" r="1088" t="21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3"/>
          <p:cNvSpPr/>
          <p:nvPr/>
        </p:nvSpPr>
        <p:spPr>
          <a:xfrm>
            <a:off x="-23802" y="0"/>
            <a:ext cx="4902203" cy="6858000"/>
          </a:xfrm>
          <a:prstGeom prst="rect">
            <a:avLst/>
          </a:prstGeom>
          <a:solidFill>
            <a:srgbClr val="E2B5B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" name="Google Shape;34;p23"/>
          <p:cNvSpPr/>
          <p:nvPr/>
        </p:nvSpPr>
        <p:spPr>
          <a:xfrm>
            <a:off x="668769" y="465266"/>
            <a:ext cx="10865224" cy="5927468"/>
          </a:xfrm>
          <a:prstGeom prst="rect">
            <a:avLst/>
          </a:prstGeom>
          <a:noFill/>
          <a:ln cap="flat" cmpd="sng" w="158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8237926" y="6356350"/>
            <a:ext cx="499675" cy="523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57d561e5ed_8_17"/>
          <p:cNvSpPr txBox="1"/>
          <p:nvPr>
            <p:ph idx="12" type="sldNum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제목만" showMasterSp="0">
  <p:cSld name="1_제목만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7d561e5ed_8_19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257" name="Google Shape;257;g157d561e5ed_8_19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g157d561e5ed_8_19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그림 3" id="259" name="Google Shape;259;g157d561e5ed_8_19"/>
          <p:cNvPicPr preferRelativeResize="0"/>
          <p:nvPr/>
        </p:nvPicPr>
        <p:blipFill rotWithShape="1">
          <a:blip r:embed="rId3">
            <a:alphaModFix/>
          </a:blip>
          <a:srcRect b="60010" l="49891" r="1088" t="21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157d561e5ed_8_19"/>
          <p:cNvSpPr/>
          <p:nvPr/>
        </p:nvSpPr>
        <p:spPr>
          <a:xfrm>
            <a:off x="-23801" y="0"/>
            <a:ext cx="4902201" cy="6858000"/>
          </a:xfrm>
          <a:prstGeom prst="rect">
            <a:avLst/>
          </a:prstGeom>
          <a:solidFill>
            <a:srgbClr val="E2B5B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1" name="Google Shape;261;g157d561e5ed_8_19"/>
          <p:cNvSpPr/>
          <p:nvPr/>
        </p:nvSpPr>
        <p:spPr>
          <a:xfrm>
            <a:off x="668769" y="465267"/>
            <a:ext cx="10865224" cy="5927466"/>
          </a:xfrm>
          <a:prstGeom prst="rect">
            <a:avLst/>
          </a:prstGeom>
          <a:noFill/>
          <a:ln cap="flat" cmpd="sng" w="158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2" name="Google Shape;262;g157d561e5ed_8_19"/>
          <p:cNvSpPr txBox="1"/>
          <p:nvPr>
            <p:ph idx="12" type="sldNum"/>
          </p:nvPr>
        </p:nvSpPr>
        <p:spPr>
          <a:xfrm>
            <a:off x="5892800" y="6356350"/>
            <a:ext cx="2844800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캡션 있는 콘텐츠" showMasterSp="0">
  <p:cSld name="1_캡션 있는 콘텐츠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57d561e5ed_8_27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265" name="Google Shape;265;g157d561e5ed_8_27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g157d561e5ed_8_27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7" name="Google Shape;267;g157d561e5ed_8_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B5B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8" name="Google Shape;268;g157d561e5ed_8_27"/>
          <p:cNvSpPr txBox="1"/>
          <p:nvPr>
            <p:ph idx="12" type="sldNum"/>
          </p:nvPr>
        </p:nvSpPr>
        <p:spPr>
          <a:xfrm>
            <a:off x="5892800" y="6356350"/>
            <a:ext cx="2844800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showMasterSp="0" type="title">
  <p:cSld name="TITLE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57d561e5ed_8_33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271" name="Google Shape;271;g157d561e5ed_8_33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g157d561e5ed_8_33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3" name="Google Shape;273;g157d561e5ed_8_33"/>
          <p:cNvSpPr txBox="1"/>
          <p:nvPr>
            <p:ph type="title"/>
          </p:nvPr>
        </p:nvSpPr>
        <p:spPr>
          <a:xfrm>
            <a:off x="2417778" y="802297"/>
            <a:ext cx="8637074" cy="25414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Gill Sans"/>
              <a:buNone/>
              <a:defRPr sz="6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4" name="Google Shape;274;g157d561e5ed_8_33"/>
          <p:cNvSpPr txBox="1"/>
          <p:nvPr>
            <p:ph idx="1" type="body"/>
          </p:nvPr>
        </p:nvSpPr>
        <p:spPr>
          <a:xfrm>
            <a:off x="2417779" y="3531203"/>
            <a:ext cx="8637073" cy="9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cap="none"/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cap="none"/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cap="none"/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cap="none"/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cap="none"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275" name="Google Shape;275;g157d561e5ed_8_33"/>
          <p:cNvCxnSpPr/>
          <p:nvPr/>
        </p:nvCxnSpPr>
        <p:spPr>
          <a:xfrm>
            <a:off x="2417779" y="3528541"/>
            <a:ext cx="8637073" cy="1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" name="Google Shape;276;g157d561e5ed_8_33"/>
          <p:cNvSpPr txBox="1"/>
          <p:nvPr>
            <p:ph idx="12" type="sldNum"/>
          </p:nvPr>
        </p:nvSpPr>
        <p:spPr>
          <a:xfrm>
            <a:off x="1749007" y="798972"/>
            <a:ext cx="499676" cy="523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showMasterSp="0">
  <p:cSld name="제목 및 내용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57d561e5ed_8_41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279" name="Google Shape;279;g157d561e5ed_8_41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g157d561e5ed_8_41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1" name="Google Shape;281;g157d561e5ed_8_41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2" name="Google Shape;282;g157d561e5ed_8_41"/>
          <p:cNvSpPr txBox="1"/>
          <p:nvPr>
            <p:ph idx="1" type="body"/>
          </p:nvPr>
        </p:nvSpPr>
        <p:spPr>
          <a:xfrm>
            <a:off x="1451579" y="2015732"/>
            <a:ext cx="9603276" cy="3450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283" name="Google Shape;283;g157d561e5ed_8_41"/>
          <p:cNvCxnSpPr/>
          <p:nvPr/>
        </p:nvCxnSpPr>
        <p:spPr>
          <a:xfrm>
            <a:off x="1453896" y="1847088"/>
            <a:ext cx="9607523" cy="1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4" name="Google Shape;284;g157d561e5ed_8_41"/>
          <p:cNvSpPr txBox="1"/>
          <p:nvPr>
            <p:ph idx="12" type="sldNum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showMasterSp="0">
  <p:cSld name="구역 머리글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7d561e5ed_8_49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287" name="Google Shape;287;g157d561e5ed_8_49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g157d561e5ed_8_49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9" name="Google Shape;289;g157d561e5ed_8_49"/>
          <p:cNvSpPr txBox="1"/>
          <p:nvPr>
            <p:ph type="title"/>
          </p:nvPr>
        </p:nvSpPr>
        <p:spPr>
          <a:xfrm>
            <a:off x="1454239" y="1756130"/>
            <a:ext cx="8643154" cy="18879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0" name="Google Shape;290;g157d561e5ed_8_49"/>
          <p:cNvSpPr txBox="1"/>
          <p:nvPr>
            <p:ph idx="1" type="body"/>
          </p:nvPr>
        </p:nvSpPr>
        <p:spPr>
          <a:xfrm>
            <a:off x="1454239" y="3806195"/>
            <a:ext cx="8630447" cy="1012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291" name="Google Shape;291;g157d561e5ed_8_49"/>
          <p:cNvCxnSpPr/>
          <p:nvPr/>
        </p:nvCxnSpPr>
        <p:spPr>
          <a:xfrm>
            <a:off x="1454239" y="3804985"/>
            <a:ext cx="8630447" cy="1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g157d561e5ed_8_49"/>
          <p:cNvSpPr txBox="1"/>
          <p:nvPr>
            <p:ph idx="12" type="sldNum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showMasterSp="0">
  <p:cSld name="콘텐츠 2개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7d561e5ed_8_57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295" name="Google Shape;295;g157d561e5ed_8_57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g157d561e5ed_8_57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7" name="Google Shape;297;g157d561e5ed_8_57"/>
          <p:cNvSpPr txBox="1"/>
          <p:nvPr>
            <p:ph type="title"/>
          </p:nvPr>
        </p:nvSpPr>
        <p:spPr>
          <a:xfrm>
            <a:off x="1449216" y="804889"/>
            <a:ext cx="9605636" cy="1059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8" name="Google Shape;298;g157d561e5ed_8_57"/>
          <p:cNvSpPr txBox="1"/>
          <p:nvPr>
            <p:ph idx="1" type="body"/>
          </p:nvPr>
        </p:nvSpPr>
        <p:spPr>
          <a:xfrm>
            <a:off x="1447331" y="2010878"/>
            <a:ext cx="4645153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299" name="Google Shape;299;g157d561e5ed_8_57"/>
          <p:cNvCxnSpPr/>
          <p:nvPr/>
        </p:nvCxnSpPr>
        <p:spPr>
          <a:xfrm>
            <a:off x="1453896" y="1847088"/>
            <a:ext cx="9607523" cy="1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0" name="Google Shape;300;g157d561e5ed_8_57"/>
          <p:cNvSpPr txBox="1"/>
          <p:nvPr>
            <p:ph idx="12" type="sldNum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showMasterSp="0">
  <p:cSld name="비교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57d561e5ed_8_65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303" name="Google Shape;303;g157d561e5ed_8_65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g157d561e5ed_8_65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" name="Google Shape;305;g157d561e5ed_8_65"/>
          <p:cNvSpPr txBox="1"/>
          <p:nvPr>
            <p:ph type="title"/>
          </p:nvPr>
        </p:nvSpPr>
        <p:spPr>
          <a:xfrm>
            <a:off x="1447191" y="804162"/>
            <a:ext cx="9607661" cy="10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06" name="Google Shape;306;g157d561e5ed_8_65"/>
          <p:cNvSpPr txBox="1"/>
          <p:nvPr>
            <p:ph idx="1" type="body"/>
          </p:nvPr>
        </p:nvSpPr>
        <p:spPr>
          <a:xfrm>
            <a:off x="1447191" y="2019549"/>
            <a:ext cx="4645153" cy="8019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ill Sans"/>
              <a:buNone/>
              <a:defRPr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ill Sans"/>
              <a:buNone/>
              <a:defRPr sz="2200" cap="none">
                <a:solidFill>
                  <a:schemeClr val="accen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ill Sans"/>
              <a:buNone/>
              <a:defRPr sz="2200" cap="none">
                <a:solidFill>
                  <a:schemeClr val="accen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ill Sans"/>
              <a:buNone/>
              <a:defRPr sz="2200" cap="none">
                <a:solidFill>
                  <a:schemeClr val="accen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ill Sans"/>
              <a:buNone/>
              <a:defRPr sz="2200" cap="none"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7" name="Google Shape;307;g157d561e5ed_8_65"/>
          <p:cNvSpPr txBox="1"/>
          <p:nvPr>
            <p:ph idx="2" type="body"/>
          </p:nvPr>
        </p:nvSpPr>
        <p:spPr>
          <a:xfrm>
            <a:off x="6412362" y="2023003"/>
            <a:ext cx="4645153" cy="8022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308" name="Google Shape;308;g157d561e5ed_8_65"/>
          <p:cNvCxnSpPr/>
          <p:nvPr/>
        </p:nvCxnSpPr>
        <p:spPr>
          <a:xfrm>
            <a:off x="1453896" y="1847088"/>
            <a:ext cx="9607523" cy="1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g157d561e5ed_8_65"/>
          <p:cNvSpPr txBox="1"/>
          <p:nvPr>
            <p:ph idx="12" type="sldNum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showMasterSp="0">
  <p:cSld name="제목만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57d561e5ed_8_74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312" name="Google Shape;312;g157d561e5ed_8_74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g157d561e5ed_8_74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4" name="Google Shape;314;g157d561e5ed_8_74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315" name="Google Shape;315;g157d561e5ed_8_74"/>
          <p:cNvCxnSpPr/>
          <p:nvPr/>
        </p:nvCxnSpPr>
        <p:spPr>
          <a:xfrm>
            <a:off x="1453896" y="1847088"/>
            <a:ext cx="9607523" cy="1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6" name="Google Shape;316;g157d561e5ed_8_74"/>
          <p:cNvSpPr txBox="1"/>
          <p:nvPr>
            <p:ph idx="12" type="sldNum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showMasterSp="0">
  <p:cSld name="캡션 있는 콘텐츠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57d561e5ed_8_81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319" name="Google Shape;319;g157d561e5ed_8_81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g157d561e5ed_8_81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1" name="Google Shape;321;g157d561e5ed_8_81"/>
          <p:cNvSpPr txBox="1"/>
          <p:nvPr>
            <p:ph type="title"/>
          </p:nvPr>
        </p:nvSpPr>
        <p:spPr>
          <a:xfrm>
            <a:off x="1444671" y="798972"/>
            <a:ext cx="3273100" cy="22471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2" name="Google Shape;322;g157d561e5ed_8_81"/>
          <p:cNvSpPr txBox="1"/>
          <p:nvPr>
            <p:ph idx="1" type="body"/>
          </p:nvPr>
        </p:nvSpPr>
        <p:spPr>
          <a:xfrm>
            <a:off x="5043713" y="798974"/>
            <a:ext cx="6012471" cy="46588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3" name="Google Shape;323;g157d561e5ed_8_81"/>
          <p:cNvSpPr txBox="1"/>
          <p:nvPr>
            <p:ph idx="2" type="body"/>
          </p:nvPr>
        </p:nvSpPr>
        <p:spPr>
          <a:xfrm>
            <a:off x="1444671" y="3205490"/>
            <a:ext cx="3275014" cy="2248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324" name="Google Shape;324;g157d561e5ed_8_81"/>
          <p:cNvCxnSpPr/>
          <p:nvPr/>
        </p:nvCxnSpPr>
        <p:spPr>
          <a:xfrm>
            <a:off x="1448280" y="3205490"/>
            <a:ext cx="3269490" cy="1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" name="Google Shape;325;g157d561e5ed_8_81"/>
          <p:cNvSpPr txBox="1"/>
          <p:nvPr>
            <p:ph idx="12" type="sldNum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콘텐츠 2개" showMasterSp="0">
  <p:cSld name="1_콘텐츠 2개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38" name="Google Shape;38;p24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39;p24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그림 14" id="40" name="Google Shape;40;p24"/>
          <p:cNvPicPr preferRelativeResize="0"/>
          <p:nvPr/>
        </p:nvPicPr>
        <p:blipFill rotWithShape="1">
          <a:blip r:embed="rId3">
            <a:alphaModFix/>
          </a:blip>
          <a:srcRect b="60010" l="49890" r="1088" t="21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4"/>
          <p:cNvSpPr/>
          <p:nvPr/>
        </p:nvSpPr>
        <p:spPr>
          <a:xfrm>
            <a:off x="10668000" y="399383"/>
            <a:ext cx="1524000" cy="635003"/>
          </a:xfrm>
          <a:prstGeom prst="rect">
            <a:avLst/>
          </a:prstGeom>
          <a:solidFill>
            <a:srgbClr val="E4B4B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" name="Google Shape;42;p24"/>
          <p:cNvSpPr/>
          <p:nvPr/>
        </p:nvSpPr>
        <p:spPr>
          <a:xfrm>
            <a:off x="4178300" y="1034382"/>
            <a:ext cx="88900" cy="4789234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" name="Google Shape;43;p24"/>
          <p:cNvSpPr txBox="1"/>
          <p:nvPr>
            <p:ph idx="12" type="sldNum"/>
          </p:nvPr>
        </p:nvSpPr>
        <p:spPr>
          <a:xfrm>
            <a:off x="8237926" y="6356350"/>
            <a:ext cx="499675" cy="523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showMasterSp="0">
  <p:cSld name="캡션 있는 그림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57d561e5ed_8_90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328" name="Google Shape;328;g157d561e5ed_8_90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g157d561e5ed_8_90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30" name="Google Shape;330;g157d561e5ed_8_90"/>
          <p:cNvGrpSpPr/>
          <p:nvPr/>
        </p:nvGrpSpPr>
        <p:grpSpPr>
          <a:xfrm>
            <a:off x="7477385" y="482170"/>
            <a:ext cx="4074537" cy="5149102"/>
            <a:chOff x="-1" y="0"/>
            <a:chExt cx="4074535" cy="5149101"/>
          </a:xfrm>
        </p:grpSpPr>
        <p:sp>
          <p:nvSpPr>
            <p:cNvPr id="331" name="Google Shape;331;g157d561e5ed_8_90"/>
            <p:cNvSpPr/>
            <p:nvPr/>
          </p:nvSpPr>
          <p:spPr>
            <a:xfrm>
              <a:off x="-1" y="0"/>
              <a:ext cx="407453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rotWithShape="0" dir="4740000" dist="228600">
                <a:srgbClr val="000000">
                  <a:alpha val="33725"/>
                </a:srgbClr>
              </a:outerShdw>
            </a:effectLst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2" name="Google Shape;332;g157d561e5ed_8_90"/>
            <p:cNvSpPr/>
            <p:nvPr/>
          </p:nvSpPr>
          <p:spPr>
            <a:xfrm>
              <a:off x="313059" y="330336"/>
              <a:ext cx="345029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33" name="Google Shape;333;g157d561e5ed_8_90"/>
          <p:cNvSpPr txBox="1"/>
          <p:nvPr>
            <p:ph type="title"/>
          </p:nvPr>
        </p:nvSpPr>
        <p:spPr>
          <a:xfrm>
            <a:off x="1451205" y="1129513"/>
            <a:ext cx="5532329" cy="18305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4" name="Google Shape;334;g157d561e5ed_8_90"/>
          <p:cNvSpPr/>
          <p:nvPr>
            <p:ph idx="2" type="pic"/>
          </p:nvPr>
        </p:nvSpPr>
        <p:spPr>
          <a:xfrm>
            <a:off x="8124389" y="1122542"/>
            <a:ext cx="2791172" cy="3866328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g157d561e5ed_8_90"/>
          <p:cNvSpPr txBox="1"/>
          <p:nvPr>
            <p:ph idx="1" type="body"/>
          </p:nvPr>
        </p:nvSpPr>
        <p:spPr>
          <a:xfrm>
            <a:off x="1450329" y="3145992"/>
            <a:ext cx="5524404" cy="2003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336" name="Google Shape;336;g157d561e5ed_8_90"/>
          <p:cNvCxnSpPr/>
          <p:nvPr/>
        </p:nvCxnSpPr>
        <p:spPr>
          <a:xfrm>
            <a:off x="1447382" y="3143605"/>
            <a:ext cx="5527351" cy="1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" name="Google Shape;337;g157d561e5ed_8_90"/>
          <p:cNvSpPr txBox="1"/>
          <p:nvPr>
            <p:ph idx="12" type="sldNum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비교" showMasterSp="0">
  <p:cSld name="1_비교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7d561e5ed_8_102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340" name="Google Shape;340;g157d561e5ed_8_102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" name="Google Shape;341;g157d561e5ed_8_102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그림 2" id="342" name="Google Shape;342;g157d561e5ed_8_102"/>
          <p:cNvPicPr preferRelativeResize="0"/>
          <p:nvPr/>
        </p:nvPicPr>
        <p:blipFill rotWithShape="1">
          <a:blip r:embed="rId3">
            <a:alphaModFix/>
          </a:blip>
          <a:srcRect b="60010" l="49891" r="1088" t="21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157d561e5ed_8_102"/>
          <p:cNvSpPr/>
          <p:nvPr/>
        </p:nvSpPr>
        <p:spPr>
          <a:xfrm>
            <a:off x="0" y="0"/>
            <a:ext cx="6642100" cy="6858000"/>
          </a:xfrm>
          <a:prstGeom prst="rect">
            <a:avLst/>
          </a:prstGeom>
          <a:solidFill>
            <a:srgbClr val="E2B5B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4" name="Google Shape;344;g157d561e5ed_8_102"/>
          <p:cNvSpPr txBox="1"/>
          <p:nvPr>
            <p:ph idx="12" type="sldNum"/>
          </p:nvPr>
        </p:nvSpPr>
        <p:spPr>
          <a:xfrm>
            <a:off x="5892800" y="6356350"/>
            <a:ext cx="2844800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showMasterSp="0" type="tx">
  <p:cSld name="TITLE_AND_BODY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57d561e5ed_13_8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355" name="Google Shape;355;g157d561e5ed_13_8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g157d561e5ed_13_8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그림 4" id="357" name="Google Shape;357;g157d561e5ed_13_8"/>
          <p:cNvPicPr preferRelativeResize="0"/>
          <p:nvPr/>
        </p:nvPicPr>
        <p:blipFill rotWithShape="1">
          <a:blip r:embed="rId3">
            <a:alphaModFix/>
          </a:blip>
          <a:srcRect b="60010" l="49891" r="1088" t="21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157d561e5ed_13_8"/>
          <p:cNvSpPr/>
          <p:nvPr/>
        </p:nvSpPr>
        <p:spPr>
          <a:xfrm>
            <a:off x="6318772" y="0"/>
            <a:ext cx="3083861" cy="6858000"/>
          </a:xfrm>
          <a:prstGeom prst="rect">
            <a:avLst/>
          </a:prstGeom>
          <a:solidFill>
            <a:srgbClr val="E2B5B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9" name="Google Shape;359;g157d561e5ed_13_8"/>
          <p:cNvSpPr txBox="1"/>
          <p:nvPr>
            <p:ph idx="12" type="sldNum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showMasterSp="0" type="title">
  <p:cSld name="TITLE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57d561e5ed_13_15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362" name="Google Shape;362;g157d561e5ed_13_15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g157d561e5ed_13_15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4" name="Google Shape;364;g157d561e5ed_13_15"/>
          <p:cNvSpPr txBox="1"/>
          <p:nvPr>
            <p:ph type="title"/>
          </p:nvPr>
        </p:nvSpPr>
        <p:spPr>
          <a:xfrm>
            <a:off x="2417778" y="802297"/>
            <a:ext cx="8637075" cy="25414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Gill Sans"/>
              <a:buNone/>
              <a:defRPr sz="6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65" name="Google Shape;365;g157d561e5ed_13_15"/>
          <p:cNvSpPr txBox="1"/>
          <p:nvPr>
            <p:ph idx="1" type="body"/>
          </p:nvPr>
        </p:nvSpPr>
        <p:spPr>
          <a:xfrm>
            <a:off x="2417778" y="3531203"/>
            <a:ext cx="8637074" cy="9776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cap="none"/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cap="none"/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cap="none"/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cap="none"/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cap="none"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366" name="Google Shape;366;g157d561e5ed_13_15"/>
          <p:cNvCxnSpPr/>
          <p:nvPr/>
        </p:nvCxnSpPr>
        <p:spPr>
          <a:xfrm>
            <a:off x="2417779" y="3528540"/>
            <a:ext cx="8637074" cy="2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7" name="Google Shape;367;g157d561e5ed_13_15"/>
          <p:cNvSpPr txBox="1"/>
          <p:nvPr>
            <p:ph idx="12" type="sldNum"/>
          </p:nvPr>
        </p:nvSpPr>
        <p:spPr>
          <a:xfrm>
            <a:off x="1749009" y="798972"/>
            <a:ext cx="499674" cy="52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showMasterSp="0">
  <p:cSld name="제목 및 내용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57d561e5ed_13_23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370" name="Google Shape;370;g157d561e5ed_13_23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g157d561e5ed_13_23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2" name="Google Shape;372;g157d561e5ed_13_23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3" name="Google Shape;373;g157d561e5ed_13_23"/>
          <p:cNvSpPr txBox="1"/>
          <p:nvPr>
            <p:ph idx="1" type="body"/>
          </p:nvPr>
        </p:nvSpPr>
        <p:spPr>
          <a:xfrm>
            <a:off x="1451579" y="2015732"/>
            <a:ext cx="9603276" cy="3450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374" name="Google Shape;374;g157d561e5ed_13_23"/>
          <p:cNvCxnSpPr/>
          <p:nvPr/>
        </p:nvCxnSpPr>
        <p:spPr>
          <a:xfrm>
            <a:off x="1453896" y="1847088"/>
            <a:ext cx="9607524" cy="2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5" name="Google Shape;375;g157d561e5ed_13_23"/>
          <p:cNvSpPr txBox="1"/>
          <p:nvPr>
            <p:ph idx="12" type="sldNum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showMasterSp="0">
  <p:cSld name="구역 머리글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57d561e5ed_13_31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378" name="Google Shape;378;g157d561e5ed_13_31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g157d561e5ed_13_31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0" name="Google Shape;380;g157d561e5ed_13_31"/>
          <p:cNvSpPr txBox="1"/>
          <p:nvPr>
            <p:ph type="title"/>
          </p:nvPr>
        </p:nvSpPr>
        <p:spPr>
          <a:xfrm>
            <a:off x="1454239" y="1756130"/>
            <a:ext cx="8643154" cy="18879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1" name="Google Shape;381;g157d561e5ed_13_31"/>
          <p:cNvSpPr txBox="1"/>
          <p:nvPr>
            <p:ph idx="1" type="body"/>
          </p:nvPr>
        </p:nvSpPr>
        <p:spPr>
          <a:xfrm>
            <a:off x="1454239" y="3806195"/>
            <a:ext cx="8630447" cy="1012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382" name="Google Shape;382;g157d561e5ed_13_31"/>
          <p:cNvCxnSpPr/>
          <p:nvPr/>
        </p:nvCxnSpPr>
        <p:spPr>
          <a:xfrm>
            <a:off x="1454239" y="3804985"/>
            <a:ext cx="8630448" cy="2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" name="Google Shape;383;g157d561e5ed_13_31"/>
          <p:cNvSpPr txBox="1"/>
          <p:nvPr>
            <p:ph idx="12" type="sldNum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showMasterSp="0">
  <p:cSld name="콘텐츠 2개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57d561e5ed_13_39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386" name="Google Shape;386;g157d561e5ed_13_39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g157d561e5ed_13_39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8" name="Google Shape;388;g157d561e5ed_13_39"/>
          <p:cNvSpPr txBox="1"/>
          <p:nvPr>
            <p:ph type="title"/>
          </p:nvPr>
        </p:nvSpPr>
        <p:spPr>
          <a:xfrm>
            <a:off x="1449215" y="804889"/>
            <a:ext cx="9605638" cy="1059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9" name="Google Shape;389;g157d561e5ed_13_39"/>
          <p:cNvSpPr txBox="1"/>
          <p:nvPr>
            <p:ph idx="1" type="body"/>
          </p:nvPr>
        </p:nvSpPr>
        <p:spPr>
          <a:xfrm>
            <a:off x="1447331" y="2010878"/>
            <a:ext cx="4645153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390" name="Google Shape;390;g157d561e5ed_13_39"/>
          <p:cNvCxnSpPr/>
          <p:nvPr/>
        </p:nvCxnSpPr>
        <p:spPr>
          <a:xfrm>
            <a:off x="1453896" y="1847088"/>
            <a:ext cx="9607524" cy="2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1" name="Google Shape;391;g157d561e5ed_13_39"/>
          <p:cNvSpPr txBox="1"/>
          <p:nvPr>
            <p:ph idx="12" type="sldNum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showMasterSp="0">
  <p:cSld name="비교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7d561e5ed_13_47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394" name="Google Shape;394;g157d561e5ed_13_47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g157d561e5ed_13_47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6" name="Google Shape;396;g157d561e5ed_13_47"/>
          <p:cNvSpPr txBox="1"/>
          <p:nvPr>
            <p:ph type="title"/>
          </p:nvPr>
        </p:nvSpPr>
        <p:spPr>
          <a:xfrm>
            <a:off x="1447191" y="804162"/>
            <a:ext cx="9607661" cy="1056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7" name="Google Shape;397;g157d561e5ed_13_47"/>
          <p:cNvSpPr txBox="1"/>
          <p:nvPr>
            <p:ph idx="1" type="body"/>
          </p:nvPr>
        </p:nvSpPr>
        <p:spPr>
          <a:xfrm>
            <a:off x="1447191" y="2019549"/>
            <a:ext cx="4645153" cy="8019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ill Sans"/>
              <a:buNone/>
              <a:defRPr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ill Sans"/>
              <a:buNone/>
              <a:defRPr sz="2200" cap="none">
                <a:solidFill>
                  <a:schemeClr val="accen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ill Sans"/>
              <a:buNone/>
              <a:defRPr sz="2200" cap="none">
                <a:solidFill>
                  <a:schemeClr val="accen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ill Sans"/>
              <a:buNone/>
              <a:defRPr sz="2200" cap="none">
                <a:solidFill>
                  <a:schemeClr val="accen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ill Sans"/>
              <a:buNone/>
              <a:defRPr sz="2200" cap="none"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98" name="Google Shape;398;g157d561e5ed_13_47"/>
          <p:cNvSpPr txBox="1"/>
          <p:nvPr>
            <p:ph idx="2" type="body"/>
          </p:nvPr>
        </p:nvSpPr>
        <p:spPr>
          <a:xfrm>
            <a:off x="6412362" y="2023003"/>
            <a:ext cx="4645154" cy="8022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399" name="Google Shape;399;g157d561e5ed_13_47"/>
          <p:cNvCxnSpPr/>
          <p:nvPr/>
        </p:nvCxnSpPr>
        <p:spPr>
          <a:xfrm>
            <a:off x="1453896" y="1847088"/>
            <a:ext cx="9607524" cy="2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0" name="Google Shape;400;g157d561e5ed_13_47"/>
          <p:cNvSpPr txBox="1"/>
          <p:nvPr>
            <p:ph idx="12" type="sldNum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>
  <p:cSld name="제목만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7d561e5ed_13_56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03" name="Google Shape;403;g157d561e5ed_13_56"/>
          <p:cNvSpPr txBox="1"/>
          <p:nvPr>
            <p:ph idx="12" type="sldNum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showMasterSp="0">
  <p:cSld name="캡션 있는 콘텐츠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57d561e5ed_13_59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406" name="Google Shape;406;g157d561e5ed_13_59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g157d561e5ed_13_59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g157d561e5ed_13_59"/>
          <p:cNvSpPr txBox="1"/>
          <p:nvPr>
            <p:ph type="title"/>
          </p:nvPr>
        </p:nvSpPr>
        <p:spPr>
          <a:xfrm>
            <a:off x="1444671" y="798972"/>
            <a:ext cx="3273100" cy="22471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09" name="Google Shape;409;g157d561e5ed_13_59"/>
          <p:cNvSpPr txBox="1"/>
          <p:nvPr>
            <p:ph idx="1" type="body"/>
          </p:nvPr>
        </p:nvSpPr>
        <p:spPr>
          <a:xfrm>
            <a:off x="5043713" y="798974"/>
            <a:ext cx="6012472" cy="46588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10" name="Google Shape;410;g157d561e5ed_13_59"/>
          <p:cNvSpPr txBox="1"/>
          <p:nvPr>
            <p:ph idx="2" type="body"/>
          </p:nvPr>
        </p:nvSpPr>
        <p:spPr>
          <a:xfrm>
            <a:off x="1444670" y="3205490"/>
            <a:ext cx="3275016" cy="2248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411" name="Google Shape;411;g157d561e5ed_13_59"/>
          <p:cNvCxnSpPr/>
          <p:nvPr/>
        </p:nvCxnSpPr>
        <p:spPr>
          <a:xfrm>
            <a:off x="1448280" y="3205489"/>
            <a:ext cx="3269491" cy="2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2" name="Google Shape;412;g157d561e5ed_13_59"/>
          <p:cNvSpPr txBox="1"/>
          <p:nvPr>
            <p:ph idx="12" type="sldNum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showMasterSp="0">
  <p:cSld name="빈 화면 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5"/>
          <p:cNvSpPr/>
          <p:nvPr/>
        </p:nvSpPr>
        <p:spPr>
          <a:xfrm>
            <a:off x="0" y="2019474"/>
            <a:ext cx="12192000" cy="4105944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46" name="Google Shape;46;p25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" name="Google Shape;47;p25"/>
          <p:cNvCxnSpPr/>
          <p:nvPr/>
        </p:nvCxnSpPr>
        <p:spPr>
          <a:xfrm>
            <a:off x="-1" y="6128413"/>
            <a:ext cx="12192001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그림 4" id="48" name="Google Shape;48;p25"/>
          <p:cNvPicPr preferRelativeResize="0"/>
          <p:nvPr/>
        </p:nvPicPr>
        <p:blipFill rotWithShape="1">
          <a:blip r:embed="rId3">
            <a:alphaModFix/>
          </a:blip>
          <a:srcRect b="60010" l="49890" r="1088" t="21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5"/>
          <p:cNvSpPr/>
          <p:nvPr/>
        </p:nvSpPr>
        <p:spPr>
          <a:xfrm>
            <a:off x="6318772" y="0"/>
            <a:ext cx="3083861" cy="6858000"/>
          </a:xfrm>
          <a:prstGeom prst="rect">
            <a:avLst/>
          </a:prstGeom>
          <a:solidFill>
            <a:srgbClr val="E2B5B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0" name="Google Shape;50;p25"/>
          <p:cNvSpPr txBox="1"/>
          <p:nvPr>
            <p:ph idx="12" type="sldNum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showMasterSp="0">
  <p:cSld name="캡션 있는 그림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57d561e5ed_13_68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415" name="Google Shape;415;g157d561e5ed_13_68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g157d561e5ed_13_68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17" name="Google Shape;417;g157d561e5ed_13_68"/>
          <p:cNvGrpSpPr/>
          <p:nvPr/>
        </p:nvGrpSpPr>
        <p:grpSpPr>
          <a:xfrm>
            <a:off x="7477384" y="482168"/>
            <a:ext cx="4074540" cy="5149105"/>
            <a:chOff x="-1" y="-1"/>
            <a:chExt cx="4074538" cy="5149103"/>
          </a:xfrm>
        </p:grpSpPr>
        <p:sp>
          <p:nvSpPr>
            <p:cNvPr id="418" name="Google Shape;418;g157d561e5ed_13_68"/>
            <p:cNvSpPr/>
            <p:nvPr/>
          </p:nvSpPr>
          <p:spPr>
            <a:xfrm>
              <a:off x="-1" y="-1"/>
              <a:ext cx="4074538" cy="5149103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rotWithShape="0" dir="4740000" dist="228600">
                <a:srgbClr val="000000">
                  <a:alpha val="33725"/>
                </a:srgbClr>
              </a:outerShdw>
            </a:effectLst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9" name="Google Shape;419;g157d561e5ed_13_68"/>
            <p:cNvSpPr/>
            <p:nvPr/>
          </p:nvSpPr>
          <p:spPr>
            <a:xfrm>
              <a:off x="313059" y="330335"/>
              <a:ext cx="3450292" cy="4466454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20" name="Google Shape;420;g157d561e5ed_13_68"/>
          <p:cNvSpPr txBox="1"/>
          <p:nvPr>
            <p:ph type="title"/>
          </p:nvPr>
        </p:nvSpPr>
        <p:spPr>
          <a:xfrm>
            <a:off x="1451205" y="1129513"/>
            <a:ext cx="5532330" cy="18305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1" name="Google Shape;421;g157d561e5ed_13_68"/>
          <p:cNvSpPr/>
          <p:nvPr>
            <p:ph idx="2" type="pic"/>
          </p:nvPr>
        </p:nvSpPr>
        <p:spPr>
          <a:xfrm>
            <a:off x="8124389" y="1122542"/>
            <a:ext cx="2791173" cy="3866329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g157d561e5ed_13_68"/>
          <p:cNvSpPr txBox="1"/>
          <p:nvPr>
            <p:ph idx="1" type="body"/>
          </p:nvPr>
        </p:nvSpPr>
        <p:spPr>
          <a:xfrm>
            <a:off x="1450329" y="3145992"/>
            <a:ext cx="5524404" cy="20037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423" name="Google Shape;423;g157d561e5ed_13_68"/>
          <p:cNvCxnSpPr/>
          <p:nvPr/>
        </p:nvCxnSpPr>
        <p:spPr>
          <a:xfrm>
            <a:off x="1447382" y="3143605"/>
            <a:ext cx="5527352" cy="2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4" name="Google Shape;424;g157d561e5ed_13_68"/>
          <p:cNvSpPr txBox="1"/>
          <p:nvPr>
            <p:ph idx="12" type="sldNum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비교" showMasterSp="0">
  <p:cSld name="1_비교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57d561e5ed_13_80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427" name="Google Shape;427;g157d561e5ed_13_80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g157d561e5ed_13_80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그림 2" id="429" name="Google Shape;429;g157d561e5ed_13_80"/>
          <p:cNvPicPr preferRelativeResize="0"/>
          <p:nvPr/>
        </p:nvPicPr>
        <p:blipFill rotWithShape="1">
          <a:blip r:embed="rId3">
            <a:alphaModFix/>
          </a:blip>
          <a:srcRect b="60010" l="49891" r="1088" t="21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157d561e5ed_13_80"/>
          <p:cNvSpPr/>
          <p:nvPr/>
        </p:nvSpPr>
        <p:spPr>
          <a:xfrm>
            <a:off x="0" y="0"/>
            <a:ext cx="6642100" cy="6858000"/>
          </a:xfrm>
          <a:prstGeom prst="rect">
            <a:avLst/>
          </a:prstGeom>
          <a:solidFill>
            <a:srgbClr val="E2B5B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1" name="Google Shape;431;g157d561e5ed_13_80"/>
          <p:cNvSpPr txBox="1"/>
          <p:nvPr>
            <p:ph idx="12" type="sldNum"/>
          </p:nvPr>
        </p:nvSpPr>
        <p:spPr>
          <a:xfrm>
            <a:off x="8237926" y="6356350"/>
            <a:ext cx="499675" cy="523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tx">
  <p:cSld name="TITLE_AND_BODY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cefda4822_5_9"/>
          <p:cNvSpPr txBox="1"/>
          <p:nvPr>
            <p:ph idx="12" type="sldNum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showMasterSp="0" type="title">
  <p:cSld name="TITLE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5cefda4822_5_11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445" name="Google Shape;445;g15cefda4822_5_11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g15cefda4822_5_11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7" name="Google Shape;447;g15cefda4822_5_11"/>
          <p:cNvSpPr txBox="1"/>
          <p:nvPr>
            <p:ph type="title"/>
          </p:nvPr>
        </p:nvSpPr>
        <p:spPr>
          <a:xfrm>
            <a:off x="2417778" y="802297"/>
            <a:ext cx="8637074" cy="25414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Gill Sans"/>
              <a:buNone/>
              <a:defRPr sz="6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8" name="Google Shape;448;g15cefda4822_5_11"/>
          <p:cNvSpPr txBox="1"/>
          <p:nvPr>
            <p:ph idx="1" type="body"/>
          </p:nvPr>
        </p:nvSpPr>
        <p:spPr>
          <a:xfrm>
            <a:off x="2417779" y="3531203"/>
            <a:ext cx="8637073" cy="9776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cap="none"/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cap="none"/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cap="none"/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cap="none"/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cap="none"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449" name="Google Shape;449;g15cefda4822_5_11"/>
          <p:cNvCxnSpPr/>
          <p:nvPr/>
        </p:nvCxnSpPr>
        <p:spPr>
          <a:xfrm>
            <a:off x="2417779" y="3528541"/>
            <a:ext cx="8637073" cy="1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0" name="Google Shape;450;g15cefda4822_5_11"/>
          <p:cNvSpPr txBox="1"/>
          <p:nvPr>
            <p:ph idx="12" type="sldNum"/>
          </p:nvPr>
        </p:nvSpPr>
        <p:spPr>
          <a:xfrm>
            <a:off x="1749007" y="798972"/>
            <a:ext cx="499676" cy="523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showMasterSp="0">
  <p:cSld name="제목 및 내용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5cefda4822_5_19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453" name="Google Shape;453;g15cefda4822_5_19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g15cefda4822_5_19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5" name="Google Shape;455;g15cefda4822_5_19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56" name="Google Shape;456;g15cefda4822_5_19"/>
          <p:cNvSpPr txBox="1"/>
          <p:nvPr>
            <p:ph idx="1" type="body"/>
          </p:nvPr>
        </p:nvSpPr>
        <p:spPr>
          <a:xfrm>
            <a:off x="1451579" y="2015732"/>
            <a:ext cx="9603276" cy="3450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457" name="Google Shape;457;g15cefda4822_5_19"/>
          <p:cNvCxnSpPr/>
          <p:nvPr/>
        </p:nvCxnSpPr>
        <p:spPr>
          <a:xfrm>
            <a:off x="1453896" y="1847088"/>
            <a:ext cx="9607523" cy="1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8" name="Google Shape;458;g15cefda4822_5_19"/>
          <p:cNvSpPr txBox="1"/>
          <p:nvPr>
            <p:ph idx="12" type="sldNum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showMasterSp="0">
  <p:cSld name="구역 머리글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5cefda4822_5_27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461" name="Google Shape;461;g15cefda4822_5_27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g15cefda4822_5_27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3" name="Google Shape;463;g15cefda4822_5_27"/>
          <p:cNvSpPr txBox="1"/>
          <p:nvPr>
            <p:ph type="title"/>
          </p:nvPr>
        </p:nvSpPr>
        <p:spPr>
          <a:xfrm>
            <a:off x="1454239" y="1756130"/>
            <a:ext cx="8643154" cy="18879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64" name="Google Shape;464;g15cefda4822_5_27"/>
          <p:cNvSpPr txBox="1"/>
          <p:nvPr>
            <p:ph idx="1" type="body"/>
          </p:nvPr>
        </p:nvSpPr>
        <p:spPr>
          <a:xfrm>
            <a:off x="1454239" y="3806195"/>
            <a:ext cx="8630447" cy="1012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465" name="Google Shape;465;g15cefda4822_5_27"/>
          <p:cNvCxnSpPr/>
          <p:nvPr/>
        </p:nvCxnSpPr>
        <p:spPr>
          <a:xfrm>
            <a:off x="1454239" y="3804985"/>
            <a:ext cx="8630447" cy="1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g15cefda4822_5_27"/>
          <p:cNvSpPr txBox="1"/>
          <p:nvPr>
            <p:ph idx="12" type="sldNum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showMasterSp="0">
  <p:cSld name="콘텐츠 2개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5cefda4822_5_35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469" name="Google Shape;469;g15cefda4822_5_35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g15cefda4822_5_35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1" name="Google Shape;471;g15cefda4822_5_35"/>
          <p:cNvSpPr txBox="1"/>
          <p:nvPr>
            <p:ph type="title"/>
          </p:nvPr>
        </p:nvSpPr>
        <p:spPr>
          <a:xfrm>
            <a:off x="1449216" y="804889"/>
            <a:ext cx="9605636" cy="1059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72" name="Google Shape;472;g15cefda4822_5_35"/>
          <p:cNvSpPr txBox="1"/>
          <p:nvPr>
            <p:ph idx="1" type="body"/>
          </p:nvPr>
        </p:nvSpPr>
        <p:spPr>
          <a:xfrm>
            <a:off x="1447331" y="2010878"/>
            <a:ext cx="4645153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473" name="Google Shape;473;g15cefda4822_5_35"/>
          <p:cNvCxnSpPr/>
          <p:nvPr/>
        </p:nvCxnSpPr>
        <p:spPr>
          <a:xfrm>
            <a:off x="1453896" y="1847088"/>
            <a:ext cx="9607523" cy="1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4" name="Google Shape;474;g15cefda4822_5_35"/>
          <p:cNvSpPr txBox="1"/>
          <p:nvPr>
            <p:ph idx="12" type="sldNum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showMasterSp="0">
  <p:cSld name="비교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cefda4822_5_43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477" name="Google Shape;477;g15cefda4822_5_43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g15cefda4822_5_43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9" name="Google Shape;479;g15cefda4822_5_43"/>
          <p:cNvSpPr txBox="1"/>
          <p:nvPr>
            <p:ph type="title"/>
          </p:nvPr>
        </p:nvSpPr>
        <p:spPr>
          <a:xfrm>
            <a:off x="1447191" y="804162"/>
            <a:ext cx="9607661" cy="10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0" name="Google Shape;480;g15cefda4822_5_43"/>
          <p:cNvSpPr txBox="1"/>
          <p:nvPr>
            <p:ph idx="1" type="body"/>
          </p:nvPr>
        </p:nvSpPr>
        <p:spPr>
          <a:xfrm>
            <a:off x="1447191" y="2019549"/>
            <a:ext cx="4645153" cy="8019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ill Sans"/>
              <a:buNone/>
              <a:defRPr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ill Sans"/>
              <a:buNone/>
              <a:defRPr sz="2200" cap="none">
                <a:solidFill>
                  <a:schemeClr val="accen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ill Sans"/>
              <a:buNone/>
              <a:defRPr sz="2200" cap="none">
                <a:solidFill>
                  <a:schemeClr val="accen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ill Sans"/>
              <a:buNone/>
              <a:defRPr sz="2200" cap="none">
                <a:solidFill>
                  <a:schemeClr val="accen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Gill Sans"/>
              <a:buNone/>
              <a:defRPr sz="2200" cap="none"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1" name="Google Shape;481;g15cefda4822_5_43"/>
          <p:cNvSpPr txBox="1"/>
          <p:nvPr>
            <p:ph idx="2" type="body"/>
          </p:nvPr>
        </p:nvSpPr>
        <p:spPr>
          <a:xfrm>
            <a:off x="6412362" y="2023003"/>
            <a:ext cx="4645153" cy="8022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482" name="Google Shape;482;g15cefda4822_5_43"/>
          <p:cNvCxnSpPr/>
          <p:nvPr/>
        </p:nvCxnSpPr>
        <p:spPr>
          <a:xfrm>
            <a:off x="1453896" y="1847088"/>
            <a:ext cx="9607523" cy="1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3" name="Google Shape;483;g15cefda4822_5_43"/>
          <p:cNvSpPr txBox="1"/>
          <p:nvPr>
            <p:ph idx="12" type="sldNum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showMasterSp="0">
  <p:cSld name="제목만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5cefda4822_5_52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486" name="Google Shape;486;g15cefda4822_5_52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g15cefda4822_5_52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8" name="Google Shape;488;g15cefda4822_5_52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cxnSp>
        <p:nvCxnSpPr>
          <p:cNvPr id="489" name="Google Shape;489;g15cefda4822_5_52"/>
          <p:cNvCxnSpPr/>
          <p:nvPr/>
        </p:nvCxnSpPr>
        <p:spPr>
          <a:xfrm>
            <a:off x="1453896" y="1847088"/>
            <a:ext cx="9607523" cy="1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0" name="Google Shape;490;g15cefda4822_5_52"/>
          <p:cNvSpPr txBox="1"/>
          <p:nvPr>
            <p:ph idx="12" type="sldNum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showMasterSp="0">
  <p:cSld name="캡션 있는 콘텐츠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5cefda4822_5_59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493" name="Google Shape;493;g15cefda4822_5_59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4" name="Google Shape;494;g15cefda4822_5_59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5" name="Google Shape;495;g15cefda4822_5_59"/>
          <p:cNvSpPr txBox="1"/>
          <p:nvPr>
            <p:ph type="title"/>
          </p:nvPr>
        </p:nvSpPr>
        <p:spPr>
          <a:xfrm>
            <a:off x="1444671" y="798972"/>
            <a:ext cx="3273100" cy="22471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sz="2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96" name="Google Shape;496;g15cefda4822_5_59"/>
          <p:cNvSpPr txBox="1"/>
          <p:nvPr>
            <p:ph idx="1" type="body"/>
          </p:nvPr>
        </p:nvSpPr>
        <p:spPr>
          <a:xfrm>
            <a:off x="5043713" y="798974"/>
            <a:ext cx="6012471" cy="46588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7" name="Google Shape;497;g15cefda4822_5_59"/>
          <p:cNvSpPr txBox="1"/>
          <p:nvPr>
            <p:ph idx="2" type="body"/>
          </p:nvPr>
        </p:nvSpPr>
        <p:spPr>
          <a:xfrm>
            <a:off x="1444671" y="3205490"/>
            <a:ext cx="3275014" cy="2248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498" name="Google Shape;498;g15cefda4822_5_59"/>
          <p:cNvCxnSpPr/>
          <p:nvPr/>
        </p:nvCxnSpPr>
        <p:spPr>
          <a:xfrm>
            <a:off x="1448280" y="3205490"/>
            <a:ext cx="3269490" cy="1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9" name="Google Shape;499;g15cefda4822_5_59"/>
          <p:cNvSpPr txBox="1"/>
          <p:nvPr>
            <p:ph idx="12" type="sldNum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showMasterSp="0">
  <p:cSld name="빈 화면 3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6"/>
          <p:cNvSpPr/>
          <p:nvPr/>
        </p:nvSpPr>
        <p:spPr>
          <a:xfrm>
            <a:off x="0" y="2019474"/>
            <a:ext cx="12192000" cy="4105944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53" name="Google Shape;53;p26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Google Shape;54;p26"/>
          <p:cNvCxnSpPr/>
          <p:nvPr/>
        </p:nvCxnSpPr>
        <p:spPr>
          <a:xfrm>
            <a:off x="-1" y="6128413"/>
            <a:ext cx="12192001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그림 4" id="55" name="Google Shape;55;p26"/>
          <p:cNvPicPr preferRelativeResize="0"/>
          <p:nvPr/>
        </p:nvPicPr>
        <p:blipFill rotWithShape="1">
          <a:blip r:embed="rId3">
            <a:alphaModFix/>
          </a:blip>
          <a:srcRect b="60010" l="49890" r="1088" t="21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6"/>
          <p:cNvSpPr/>
          <p:nvPr/>
        </p:nvSpPr>
        <p:spPr>
          <a:xfrm>
            <a:off x="6318772" y="0"/>
            <a:ext cx="3083861" cy="6858000"/>
          </a:xfrm>
          <a:prstGeom prst="rect">
            <a:avLst/>
          </a:prstGeom>
          <a:solidFill>
            <a:srgbClr val="E2B5B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showMasterSp="0">
  <p:cSld name="캡션 있는 그림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5cefda4822_5_68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502" name="Google Shape;502;g15cefda4822_5_68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3" name="Google Shape;503;g15cefda4822_5_68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04" name="Google Shape;504;g15cefda4822_5_68"/>
          <p:cNvGrpSpPr/>
          <p:nvPr/>
        </p:nvGrpSpPr>
        <p:grpSpPr>
          <a:xfrm>
            <a:off x="7477385" y="482170"/>
            <a:ext cx="4074537" cy="5149102"/>
            <a:chOff x="-1" y="0"/>
            <a:chExt cx="4074535" cy="5149101"/>
          </a:xfrm>
        </p:grpSpPr>
        <p:sp>
          <p:nvSpPr>
            <p:cNvPr id="505" name="Google Shape;505;g15cefda4822_5_68"/>
            <p:cNvSpPr/>
            <p:nvPr/>
          </p:nvSpPr>
          <p:spPr>
            <a:xfrm>
              <a:off x="-1" y="0"/>
              <a:ext cx="407453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rotWithShape="0" dir="4740000" dist="228600">
                <a:srgbClr val="000000">
                  <a:alpha val="33725"/>
                </a:srgbClr>
              </a:outerShdw>
            </a:effectLst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06" name="Google Shape;506;g15cefda4822_5_68"/>
            <p:cNvSpPr/>
            <p:nvPr/>
          </p:nvSpPr>
          <p:spPr>
            <a:xfrm>
              <a:off x="313059" y="330336"/>
              <a:ext cx="345029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507" name="Google Shape;507;g15cefda4822_5_68"/>
          <p:cNvSpPr txBox="1"/>
          <p:nvPr>
            <p:ph type="title"/>
          </p:nvPr>
        </p:nvSpPr>
        <p:spPr>
          <a:xfrm>
            <a:off x="1451205" y="1129513"/>
            <a:ext cx="5532329" cy="18305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08" name="Google Shape;508;g15cefda4822_5_68"/>
          <p:cNvSpPr/>
          <p:nvPr>
            <p:ph idx="2" type="pic"/>
          </p:nvPr>
        </p:nvSpPr>
        <p:spPr>
          <a:xfrm>
            <a:off x="8124389" y="1122542"/>
            <a:ext cx="2791172" cy="3866328"/>
          </a:xfrm>
          <a:prstGeom prst="rect">
            <a:avLst/>
          </a:prstGeom>
          <a:noFill/>
          <a:ln>
            <a:noFill/>
          </a:ln>
        </p:spPr>
      </p:sp>
      <p:sp>
        <p:nvSpPr>
          <p:cNvPr id="509" name="Google Shape;509;g15cefda4822_5_68"/>
          <p:cNvSpPr txBox="1"/>
          <p:nvPr>
            <p:ph idx="1" type="body"/>
          </p:nvPr>
        </p:nvSpPr>
        <p:spPr>
          <a:xfrm>
            <a:off x="1450329" y="3145992"/>
            <a:ext cx="5524404" cy="2003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510" name="Google Shape;510;g15cefda4822_5_68"/>
          <p:cNvCxnSpPr/>
          <p:nvPr/>
        </p:nvCxnSpPr>
        <p:spPr>
          <a:xfrm>
            <a:off x="1447382" y="3143605"/>
            <a:ext cx="5527351" cy="1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1" name="Google Shape;511;g15cefda4822_5_68"/>
          <p:cNvSpPr txBox="1"/>
          <p:nvPr>
            <p:ph idx="12" type="sldNum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비교" showMasterSp="0">
  <p:cSld name="1_비교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5cefda4822_5_80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514" name="Google Shape;514;g15cefda4822_5_80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g15cefda4822_5_80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그림 2" id="516" name="Google Shape;516;g15cefda4822_5_80"/>
          <p:cNvPicPr preferRelativeResize="0"/>
          <p:nvPr/>
        </p:nvPicPr>
        <p:blipFill rotWithShape="1">
          <a:blip r:embed="rId3">
            <a:alphaModFix/>
          </a:blip>
          <a:srcRect b="60010" l="49891" r="1088" t="21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15cefda4822_5_80"/>
          <p:cNvSpPr/>
          <p:nvPr/>
        </p:nvSpPr>
        <p:spPr>
          <a:xfrm>
            <a:off x="0" y="0"/>
            <a:ext cx="6642100" cy="6858000"/>
          </a:xfrm>
          <a:prstGeom prst="rect">
            <a:avLst/>
          </a:prstGeom>
          <a:solidFill>
            <a:srgbClr val="E2B5B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8" name="Google Shape;518;g15cefda4822_5_80"/>
          <p:cNvSpPr txBox="1"/>
          <p:nvPr>
            <p:ph idx="12" type="sldNum"/>
          </p:nvPr>
        </p:nvSpPr>
        <p:spPr>
          <a:xfrm>
            <a:off x="5892800" y="6356350"/>
            <a:ext cx="2844800" cy="52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빈배경" showMasterSp="0">
  <p:cSld name="1_빈배경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/>
          <p:nvPr/>
        </p:nvSpPr>
        <p:spPr>
          <a:xfrm>
            <a:off x="0" y="2019474"/>
            <a:ext cx="12192000" cy="4105944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60" name="Google Shape;60;p27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80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" name="Google Shape;61;p27"/>
          <p:cNvCxnSpPr/>
          <p:nvPr/>
        </p:nvCxnSpPr>
        <p:spPr>
          <a:xfrm>
            <a:off x="-1" y="6128413"/>
            <a:ext cx="12192001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그림 14" id="62" name="Google Shape;62;p27"/>
          <p:cNvPicPr preferRelativeResize="0"/>
          <p:nvPr/>
        </p:nvPicPr>
        <p:blipFill rotWithShape="1">
          <a:blip r:embed="rId3">
            <a:alphaModFix/>
          </a:blip>
          <a:srcRect b="60010" l="49890" r="1088" t="21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7"/>
          <p:cNvSpPr txBox="1"/>
          <p:nvPr>
            <p:ph idx="12" type="sldNum"/>
          </p:nvPr>
        </p:nvSpPr>
        <p:spPr>
          <a:xfrm>
            <a:off x="8237926" y="6356350"/>
            <a:ext cx="499675" cy="523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캡션 있는 콘텐츠" showMasterSp="0">
  <p:cSld name="1_캡션 있는 콘텐츠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66" name="Google Shape;66;p28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28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B5B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" name="Google Shape;69;p28"/>
          <p:cNvSpPr txBox="1"/>
          <p:nvPr>
            <p:ph idx="12" type="sldNum"/>
          </p:nvPr>
        </p:nvSpPr>
        <p:spPr>
          <a:xfrm>
            <a:off x="8237926" y="6356350"/>
            <a:ext cx="499675" cy="523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showMasterSp="0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9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72" name="Google Shape;72;p29"/>
          <p:cNvPicPr preferRelativeResize="0"/>
          <p:nvPr/>
        </p:nvPicPr>
        <p:blipFill rotWithShape="1">
          <a:blip r:embed="rId2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29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29"/>
          <p:cNvSpPr txBox="1"/>
          <p:nvPr>
            <p:ph type="title"/>
          </p:nvPr>
        </p:nvSpPr>
        <p:spPr>
          <a:xfrm>
            <a:off x="2417778" y="802297"/>
            <a:ext cx="8637075" cy="25414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Gill Sans"/>
              <a:buNone/>
              <a:defRPr sz="6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" type="body"/>
          </p:nvPr>
        </p:nvSpPr>
        <p:spPr>
          <a:xfrm>
            <a:off x="2417778" y="3531203"/>
            <a:ext cx="8637074" cy="9776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cap="none"/>
            </a:lvl1pPr>
            <a:lvl2pPr indent="-228600" lvl="1" marL="914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cap="none"/>
            </a:lvl2pPr>
            <a:lvl3pPr indent="-228600" lvl="2" marL="1371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cap="none"/>
            </a:lvl3pPr>
            <a:lvl4pPr indent="-228600" lvl="3" marL="1828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cap="none"/>
            </a:lvl4pPr>
            <a:lvl5pPr indent="-228600" lvl="4" marL="22860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  <a:defRPr sz="1800" cap="none"/>
            </a:lvl5pPr>
            <a:lvl6pPr indent="-342900" lvl="5" marL="2743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76" name="Google Shape;76;p29"/>
          <p:cNvCxnSpPr/>
          <p:nvPr/>
        </p:nvCxnSpPr>
        <p:spPr>
          <a:xfrm>
            <a:off x="2417779" y="3528540"/>
            <a:ext cx="8637074" cy="2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29"/>
          <p:cNvSpPr txBox="1"/>
          <p:nvPr>
            <p:ph idx="12" type="sldNum"/>
          </p:nvPr>
        </p:nvSpPr>
        <p:spPr>
          <a:xfrm>
            <a:off x="1749009" y="798972"/>
            <a:ext cx="499674" cy="52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5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8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" Type="http://schemas.openxmlformats.org/officeDocument/2006/relationships/image" Target="../media/image6.jpg"/><Relationship Id="rId2" Type="http://schemas.openxmlformats.org/officeDocument/2006/relationships/image" Target="../media/image4.jpg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6" Type="http://schemas.openxmlformats.org/officeDocument/2006/relationships/theme" Target="../theme/theme6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2" Type="http://schemas.openxmlformats.org/officeDocument/2006/relationships/theme" Target="../theme/theme4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61.xml"/><Relationship Id="rId1" Type="http://schemas.openxmlformats.org/officeDocument/2006/relationships/image" Target="../media/image6.jpg"/><Relationship Id="rId2" Type="http://schemas.openxmlformats.org/officeDocument/2006/relationships/image" Target="../media/image4.jpg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7" name="Google Shape;7;p20"/>
          <p:cNvPicPr preferRelativeResize="0"/>
          <p:nvPr/>
        </p:nvPicPr>
        <p:blipFill rotWithShape="1">
          <a:blip r:embed="rId1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0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" name="Google Shape;9;p20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10" name="Google Shape;10;p20"/>
          <p:cNvCxnSpPr/>
          <p:nvPr/>
        </p:nvCxnSpPr>
        <p:spPr>
          <a:xfrm>
            <a:off x="1453896" y="1847088"/>
            <a:ext cx="9607524" cy="2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2" type="sldNum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57d561e5ed_3_0"/>
          <p:cNvSpPr/>
          <p:nvPr/>
        </p:nvSpPr>
        <p:spPr>
          <a:xfrm>
            <a:off x="0" y="2019473"/>
            <a:ext cx="12192000" cy="4105945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6" id="144" name="Google Shape;144;g157d561e5ed_3_0"/>
          <p:cNvPicPr preferRelativeResize="0"/>
          <p:nvPr/>
        </p:nvPicPr>
        <p:blipFill rotWithShape="1">
          <a:blip r:embed="rId1">
            <a:alphaModFix/>
          </a:blip>
          <a:srcRect b="0" l="0" r="0" t="1538"/>
          <a:stretch/>
        </p:blipFill>
        <p:spPr>
          <a:xfrm>
            <a:off x="0" y="6126479"/>
            <a:ext cx="12192000" cy="731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g157d561e5ed_3_0"/>
          <p:cNvCxnSpPr/>
          <p:nvPr/>
        </p:nvCxnSpPr>
        <p:spPr>
          <a:xfrm>
            <a:off x="-1" y="6128413"/>
            <a:ext cx="12192002" cy="3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g157d561e5ed_3_0"/>
          <p:cNvCxnSpPr/>
          <p:nvPr/>
        </p:nvCxnSpPr>
        <p:spPr>
          <a:xfrm>
            <a:off x="1453896" y="1847088"/>
            <a:ext cx="9607524" cy="3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g157d561e5ed_3_0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g157d561e5ed_3_0"/>
          <p:cNvSpPr txBox="1"/>
          <p:nvPr>
            <p:ph idx="1" type="body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g157d561e5ed_3_0"/>
          <p:cNvSpPr txBox="1"/>
          <p:nvPr>
            <p:ph idx="12" type="sldNum"/>
          </p:nvPr>
        </p:nvSpPr>
        <p:spPr>
          <a:xfrm>
            <a:off x="786537" y="798972"/>
            <a:ext cx="504542" cy="637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57d561e5ed_8_0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238" name="Google Shape;238;g157d561e5ed_8_0"/>
          <p:cNvPicPr preferRelativeResize="0"/>
          <p:nvPr/>
        </p:nvPicPr>
        <p:blipFill rotWithShape="1">
          <a:blip r:embed="rId1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g157d561e5ed_8_0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그림 4" id="240" name="Google Shape;240;g157d561e5ed_8_0"/>
          <p:cNvPicPr preferRelativeResize="0"/>
          <p:nvPr/>
        </p:nvPicPr>
        <p:blipFill rotWithShape="1">
          <a:blip r:embed="rId2">
            <a:alphaModFix/>
          </a:blip>
          <a:srcRect b="60010" l="49891" r="1088" t="21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57d561e5ed_8_0"/>
          <p:cNvSpPr/>
          <p:nvPr/>
        </p:nvSpPr>
        <p:spPr>
          <a:xfrm>
            <a:off x="6318772" y="0"/>
            <a:ext cx="3083860" cy="6858000"/>
          </a:xfrm>
          <a:prstGeom prst="rect">
            <a:avLst/>
          </a:prstGeom>
          <a:solidFill>
            <a:srgbClr val="E2B5B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2" name="Google Shape;242;g157d561e5ed_8_0"/>
          <p:cNvSpPr txBox="1"/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43" name="Google Shape;243;g157d561e5ed_8_0"/>
          <p:cNvSpPr txBox="1"/>
          <p:nvPr>
            <p:ph idx="1" type="body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244" name="Google Shape;244;g157d561e5ed_8_0"/>
          <p:cNvSpPr txBox="1"/>
          <p:nvPr>
            <p:ph idx="12" type="sldNum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57d561e5ed_13_0"/>
          <p:cNvSpPr/>
          <p:nvPr/>
        </p:nvSpPr>
        <p:spPr>
          <a:xfrm>
            <a:off x="0" y="2019474"/>
            <a:ext cx="12192000" cy="4105943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347" name="Google Shape;347;g157d561e5ed_13_0"/>
          <p:cNvPicPr preferRelativeResize="0"/>
          <p:nvPr/>
        </p:nvPicPr>
        <p:blipFill rotWithShape="1">
          <a:blip r:embed="rId1">
            <a:alphaModFix/>
          </a:blip>
          <a:srcRect b="0" l="0" r="0" t="1538"/>
          <a:stretch/>
        </p:blipFill>
        <p:spPr>
          <a:xfrm>
            <a:off x="0" y="6126479"/>
            <a:ext cx="12192000" cy="73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g157d561e5ed_13_0"/>
          <p:cNvCxnSpPr/>
          <p:nvPr/>
        </p:nvCxnSpPr>
        <p:spPr>
          <a:xfrm>
            <a:off x="0" y="6128413"/>
            <a:ext cx="12192001" cy="2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9" name="Google Shape;349;g157d561e5ed_13_0"/>
          <p:cNvSpPr txBox="1"/>
          <p:nvPr>
            <p:ph type="title"/>
          </p:nvPr>
        </p:nvSpPr>
        <p:spPr>
          <a:xfrm>
            <a:off x="1451579" y="804519"/>
            <a:ext cx="9603276" cy="1049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350" name="Google Shape;350;g157d561e5ed_13_0"/>
          <p:cNvCxnSpPr/>
          <p:nvPr/>
        </p:nvCxnSpPr>
        <p:spPr>
          <a:xfrm>
            <a:off x="1453896" y="1847088"/>
            <a:ext cx="9607524" cy="2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1" name="Google Shape;351;g157d561e5ed_13_0"/>
          <p:cNvSpPr txBox="1"/>
          <p:nvPr>
            <p:ph idx="1" type="body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352" name="Google Shape;352;g157d561e5ed_13_0"/>
          <p:cNvSpPr txBox="1"/>
          <p:nvPr>
            <p:ph idx="12" type="sldNum"/>
          </p:nvPr>
        </p:nvSpPr>
        <p:spPr>
          <a:xfrm>
            <a:off x="791405" y="798972"/>
            <a:ext cx="499674" cy="523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CEAE7"/>
            </a:gs>
            <a:gs pos="100000">
              <a:srgbClr val="C9C6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5cefda4822_5_0"/>
          <p:cNvSpPr/>
          <p:nvPr/>
        </p:nvSpPr>
        <p:spPr>
          <a:xfrm>
            <a:off x="0" y="2019475"/>
            <a:ext cx="12192000" cy="4105942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rgbClr val="DFDBD5"/>
              </a:gs>
            </a:gsLst>
            <a:lin ang="5400000" scaled="0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Picture 6" id="434" name="Google Shape;434;g15cefda4822_5_0"/>
          <p:cNvPicPr preferRelativeResize="0"/>
          <p:nvPr/>
        </p:nvPicPr>
        <p:blipFill rotWithShape="1">
          <a:blip r:embed="rId1">
            <a:alphaModFix/>
          </a:blip>
          <a:srcRect b="0" l="0" r="0" t="1538"/>
          <a:stretch/>
        </p:blipFill>
        <p:spPr>
          <a:xfrm>
            <a:off x="0" y="6126480"/>
            <a:ext cx="12192000" cy="73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5" name="Google Shape;435;g15cefda4822_5_0"/>
          <p:cNvCxnSpPr/>
          <p:nvPr/>
        </p:nvCxnSpPr>
        <p:spPr>
          <a:xfrm>
            <a:off x="0" y="6128413"/>
            <a:ext cx="12192000" cy="1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그림 4" id="436" name="Google Shape;436;g15cefda4822_5_0"/>
          <p:cNvPicPr preferRelativeResize="0"/>
          <p:nvPr/>
        </p:nvPicPr>
        <p:blipFill rotWithShape="1">
          <a:blip r:embed="rId2">
            <a:alphaModFix/>
          </a:blip>
          <a:srcRect b="60010" l="49891" r="1088" t="21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15cefda4822_5_0"/>
          <p:cNvSpPr/>
          <p:nvPr/>
        </p:nvSpPr>
        <p:spPr>
          <a:xfrm>
            <a:off x="6318772" y="0"/>
            <a:ext cx="3083860" cy="6858000"/>
          </a:xfrm>
          <a:prstGeom prst="rect">
            <a:avLst/>
          </a:prstGeom>
          <a:solidFill>
            <a:srgbClr val="E2B5B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8" name="Google Shape;438;g15cefda4822_5_0"/>
          <p:cNvSpPr txBox="1"/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None/>
              <a:defRPr b="0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39" name="Google Shape;439;g15cefda4822_5_0"/>
          <p:cNvSpPr txBox="1"/>
          <p:nvPr>
            <p:ph idx="1" type="body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55600" lvl="8" marL="41148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40" name="Google Shape;440;g15cefda4822_5_0"/>
          <p:cNvSpPr txBox="1"/>
          <p:nvPr>
            <p:ph idx="12" type="sldNum"/>
          </p:nvPr>
        </p:nvSpPr>
        <p:spPr>
          <a:xfrm>
            <a:off x="791403" y="798972"/>
            <a:ext cx="499676" cy="523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Relationship Id="rId5" Type="http://schemas.openxmlformats.org/officeDocument/2006/relationships/image" Target="../media/image37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"/>
          <p:cNvSpPr txBox="1"/>
          <p:nvPr/>
        </p:nvSpPr>
        <p:spPr>
          <a:xfrm>
            <a:off x="5615133" y="3416300"/>
            <a:ext cx="2695092" cy="447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이창준 김혜지 정은기 박영채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"/>
          <p:cNvSpPr txBox="1"/>
          <p:nvPr/>
        </p:nvSpPr>
        <p:spPr>
          <a:xfrm>
            <a:off x="5615133" y="2668249"/>
            <a:ext cx="2118613" cy="955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Zig-bee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7" name="Google Shape;637;g1578b0a8974_0_3"/>
          <p:cNvCxnSpPr/>
          <p:nvPr/>
        </p:nvCxnSpPr>
        <p:spPr>
          <a:xfrm>
            <a:off x="30479" y="804523"/>
            <a:ext cx="720000" cy="0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8" name="Google Shape;638;g1578b0a8974_0_3"/>
          <p:cNvCxnSpPr/>
          <p:nvPr/>
        </p:nvCxnSpPr>
        <p:spPr>
          <a:xfrm>
            <a:off x="750480" y="804523"/>
            <a:ext cx="2880000" cy="0"/>
          </a:xfrm>
          <a:prstGeom prst="straightConnector1">
            <a:avLst/>
          </a:prstGeom>
          <a:noFill/>
          <a:ln cap="flat" cmpd="sng" w="571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9" name="Google Shape;639;g1578b0a8974_0_3"/>
          <p:cNvSpPr txBox="1"/>
          <p:nvPr/>
        </p:nvSpPr>
        <p:spPr>
          <a:xfrm>
            <a:off x="796200" y="162100"/>
            <a:ext cx="260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허브 진행 상황</a:t>
            </a:r>
            <a:endParaRPr/>
          </a:p>
        </p:txBody>
      </p:sp>
      <p:sp>
        <p:nvSpPr>
          <p:cNvPr id="640" name="Google Shape;640;g1578b0a8974_0_3"/>
          <p:cNvSpPr txBox="1"/>
          <p:nvPr/>
        </p:nvSpPr>
        <p:spPr>
          <a:xfrm>
            <a:off x="117103" y="236539"/>
            <a:ext cx="35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3.1</a:t>
            </a:r>
            <a:endParaRPr/>
          </a:p>
        </p:txBody>
      </p:sp>
      <p:sp>
        <p:nvSpPr>
          <p:cNvPr id="641" name="Google Shape;641;g1578b0a8974_0_3"/>
          <p:cNvSpPr txBox="1"/>
          <p:nvPr/>
        </p:nvSpPr>
        <p:spPr>
          <a:xfrm>
            <a:off x="826495" y="1411220"/>
            <a:ext cx="72915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180473" lvl="0" marL="18047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부트 과정 구현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(Event Listen 상태)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80473" lvl="1" marL="56147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Validation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(Python, Dependencies)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80473" lvl="1" marL="56147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 파일 Read / Upgrade 과정</a:t>
            </a:r>
            <a:endParaRPr/>
          </a:p>
          <a:p>
            <a:pPr indent="-180473" lvl="1" marL="56147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(Driver)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로드 과정</a:t>
            </a:r>
            <a:endParaRPr/>
          </a:p>
          <a:p>
            <a:pPr indent="-180473" lvl="0" marL="18047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Listen / Fire 구현</a:t>
            </a:r>
            <a:endParaRPr/>
          </a:p>
          <a:p>
            <a:pPr indent="-180473" lvl="1" marL="56147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Listener 지정 가능</a:t>
            </a:r>
            <a:endParaRPr/>
          </a:p>
          <a:p>
            <a:pPr indent="-180473" lvl="0" marL="18047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 모듈 구현</a:t>
            </a:r>
            <a:endParaRPr/>
          </a:p>
          <a:p>
            <a:pPr indent="-180473" lvl="1" marL="56147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 / hue / sensor / light 등 예정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6" name="Google Shape;646;g157d561e5ed_1_0"/>
          <p:cNvCxnSpPr/>
          <p:nvPr/>
        </p:nvCxnSpPr>
        <p:spPr>
          <a:xfrm>
            <a:off x="30479" y="804523"/>
            <a:ext cx="720000" cy="0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7" name="Google Shape;647;g157d561e5ed_1_0"/>
          <p:cNvCxnSpPr/>
          <p:nvPr/>
        </p:nvCxnSpPr>
        <p:spPr>
          <a:xfrm>
            <a:off x="750480" y="804523"/>
            <a:ext cx="2880000" cy="0"/>
          </a:xfrm>
          <a:prstGeom prst="straightConnector1">
            <a:avLst/>
          </a:prstGeom>
          <a:noFill/>
          <a:ln cap="flat" cmpd="sng" w="571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8" name="Google Shape;648;g157d561e5ed_1_0"/>
          <p:cNvSpPr txBox="1"/>
          <p:nvPr/>
        </p:nvSpPr>
        <p:spPr>
          <a:xfrm>
            <a:off x="796201" y="162100"/>
            <a:ext cx="283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허브 향후 계획</a:t>
            </a:r>
            <a:endParaRPr/>
          </a:p>
        </p:txBody>
      </p:sp>
      <p:sp>
        <p:nvSpPr>
          <p:cNvPr id="649" name="Google Shape;649;g157d561e5ed_1_0"/>
          <p:cNvSpPr txBox="1"/>
          <p:nvPr/>
        </p:nvSpPr>
        <p:spPr>
          <a:xfrm>
            <a:off x="117103" y="236539"/>
            <a:ext cx="35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3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.2</a:t>
            </a:r>
            <a:endParaRPr/>
          </a:p>
        </p:txBody>
      </p:sp>
      <p:sp>
        <p:nvSpPr>
          <p:cNvPr id="650" name="Google Shape;650;g157d561e5ed_1_0"/>
          <p:cNvSpPr txBox="1"/>
          <p:nvPr/>
        </p:nvSpPr>
        <p:spPr>
          <a:xfrm>
            <a:off x="826500" y="1411225"/>
            <a:ext cx="108447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180473" lvl="0" marL="18047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현재 진행 중</a:t>
            </a:r>
            <a:endParaRPr/>
          </a:p>
          <a:p>
            <a:pPr indent="-180473" lvl="1" marL="56147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 서버 구현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(앱과 통신)</a:t>
            </a:r>
            <a:endParaRPr/>
          </a:p>
          <a:p>
            <a:pPr indent="-180473" lvl="1" marL="56147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FastAPI 사용하여 구현 중</a:t>
            </a:r>
            <a:endParaRPr/>
          </a:p>
          <a:p>
            <a:pPr indent="-180473" lvl="0" marL="18047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●"/>
            </a:pP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향후 계획</a:t>
            </a:r>
            <a:endParaRPr/>
          </a:p>
          <a:p>
            <a:pPr indent="-180473" lvl="1" marL="56147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월말까지 HTTP 구현 완료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9월 말)</a:t>
            </a:r>
            <a:endParaRPr b="1"/>
          </a:p>
          <a:p>
            <a:pPr indent="-180473" lvl="1" marL="56147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○"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WeatherAPI / Hue API / Zigbee2MQTT Application 이식 </a:t>
            </a:r>
            <a:r>
              <a:rPr b="1" lang="en-US" sz="2400">
                <a:latin typeface="Helvetica Neue"/>
                <a:ea typeface="Helvetica Neue"/>
                <a:cs typeface="Helvetica Neue"/>
                <a:sym typeface="Helvetica Neue"/>
              </a:rPr>
              <a:t>(10월 ~ 11월 초)</a:t>
            </a:r>
            <a:endParaRPr b="1"/>
          </a:p>
          <a:p>
            <a:pPr indent="-180473" lvl="2" marL="94247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■"/>
            </a:pP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날씨, 전구 조작, 대부분의 Zigbee 디바이스 대응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5cefda4822_5_87"/>
          <p:cNvSpPr/>
          <p:nvPr/>
        </p:nvSpPr>
        <p:spPr>
          <a:xfrm>
            <a:off x="6224337" y="0"/>
            <a:ext cx="5967664" cy="6857997"/>
          </a:xfrm>
          <a:prstGeom prst="rect">
            <a:avLst/>
          </a:prstGeom>
          <a:solidFill>
            <a:srgbClr val="E2B5B3"/>
          </a:solidFill>
          <a:ln cap="flat" cmpd="sng" w="15875">
            <a:solidFill>
              <a:srgbClr val="F1E7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656" name="Google Shape;656;g15cefda4822_5_87"/>
          <p:cNvCxnSpPr/>
          <p:nvPr/>
        </p:nvCxnSpPr>
        <p:spPr>
          <a:xfrm>
            <a:off x="30480" y="804524"/>
            <a:ext cx="720001" cy="1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7" name="Google Shape;657;g15cefda4822_5_87"/>
          <p:cNvCxnSpPr/>
          <p:nvPr/>
        </p:nvCxnSpPr>
        <p:spPr>
          <a:xfrm>
            <a:off x="750480" y="804524"/>
            <a:ext cx="2880001" cy="1"/>
          </a:xfrm>
          <a:prstGeom prst="straightConnector1">
            <a:avLst/>
          </a:prstGeom>
          <a:noFill/>
          <a:ln cap="flat" cmpd="sng" w="571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g15cefda4822_5_87"/>
          <p:cNvSpPr txBox="1"/>
          <p:nvPr/>
        </p:nvSpPr>
        <p:spPr>
          <a:xfrm>
            <a:off x="796200" y="162100"/>
            <a:ext cx="283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애플리케이션</a:t>
            </a:r>
            <a:endParaRPr b="0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15cefda4822_5_87"/>
          <p:cNvSpPr txBox="1"/>
          <p:nvPr/>
        </p:nvSpPr>
        <p:spPr>
          <a:xfrm>
            <a:off x="117103" y="236539"/>
            <a:ext cx="35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-US"/>
              <a:t>1</a:t>
            </a:r>
            <a:endParaRPr/>
          </a:p>
        </p:txBody>
      </p:sp>
      <p:sp>
        <p:nvSpPr>
          <p:cNvPr id="660" name="Google Shape;660;g15cefda4822_5_87"/>
          <p:cNvSpPr/>
          <p:nvPr/>
        </p:nvSpPr>
        <p:spPr>
          <a:xfrm>
            <a:off x="4600455" y="-44971"/>
            <a:ext cx="13201213" cy="553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1" name="Google Shape;661;g15cefda4822_5_8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2" name="Google Shape;662;g15cefda4822_5_8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3" name="Google Shape;663;g15cefda4822_5_87"/>
          <p:cNvSpPr/>
          <p:nvPr/>
        </p:nvSpPr>
        <p:spPr>
          <a:xfrm>
            <a:off x="3435271" y="1559536"/>
            <a:ext cx="15468338" cy="5944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4" name="Google Shape;664;g15cefda4822_5_87"/>
          <p:cNvSpPr/>
          <p:nvPr/>
        </p:nvSpPr>
        <p:spPr>
          <a:xfrm>
            <a:off x="5629633" y="343042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5" name="Google Shape;665;g15cefda4822_5_87"/>
          <p:cNvSpPr/>
          <p:nvPr/>
        </p:nvSpPr>
        <p:spPr>
          <a:xfrm>
            <a:off x="7258969" y="343042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6" name="Google Shape;666;g15cefda4822_5_87"/>
          <p:cNvSpPr txBox="1"/>
          <p:nvPr/>
        </p:nvSpPr>
        <p:spPr>
          <a:xfrm>
            <a:off x="6657880" y="1590569"/>
            <a:ext cx="6202545" cy="3354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05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앱 설계를 위한 설계도 작성</a:t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05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기본 UI에 움직이는 이미지 삽입 완료</a:t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05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앱 실행을 위한 화면전환 완료 </a:t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7" name="Google Shape;667;g15cefda4822_5_87"/>
          <p:cNvSpPr txBox="1"/>
          <p:nvPr/>
        </p:nvSpPr>
        <p:spPr>
          <a:xfrm>
            <a:off x="6718036" y="228600"/>
            <a:ext cx="5815264" cy="166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8" name="Google Shape;668;g15cefda4822_5_87"/>
          <p:cNvSpPr txBox="1"/>
          <p:nvPr/>
        </p:nvSpPr>
        <p:spPr>
          <a:xfrm>
            <a:off x="6657880" y="386735"/>
            <a:ext cx="6202545" cy="2339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진행상황</a:t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5cefda4822_5_106"/>
          <p:cNvSpPr/>
          <p:nvPr/>
        </p:nvSpPr>
        <p:spPr>
          <a:xfrm>
            <a:off x="6224337" y="0"/>
            <a:ext cx="5967664" cy="6857997"/>
          </a:xfrm>
          <a:prstGeom prst="rect">
            <a:avLst/>
          </a:prstGeom>
          <a:solidFill>
            <a:srgbClr val="E2B5B3"/>
          </a:solidFill>
          <a:ln cap="flat" cmpd="sng" w="15875">
            <a:solidFill>
              <a:srgbClr val="F1E7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674" name="Google Shape;674;g15cefda4822_5_106"/>
          <p:cNvCxnSpPr/>
          <p:nvPr/>
        </p:nvCxnSpPr>
        <p:spPr>
          <a:xfrm>
            <a:off x="30480" y="804524"/>
            <a:ext cx="720001" cy="1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5" name="Google Shape;675;g15cefda4822_5_106"/>
          <p:cNvCxnSpPr/>
          <p:nvPr/>
        </p:nvCxnSpPr>
        <p:spPr>
          <a:xfrm>
            <a:off x="750480" y="804525"/>
            <a:ext cx="3605763" cy="0"/>
          </a:xfrm>
          <a:prstGeom prst="straightConnector1">
            <a:avLst/>
          </a:prstGeom>
          <a:noFill/>
          <a:ln cap="flat" cmpd="sng" w="571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6" name="Google Shape;676;g15cefda4822_5_106"/>
          <p:cNvSpPr txBox="1"/>
          <p:nvPr/>
        </p:nvSpPr>
        <p:spPr>
          <a:xfrm>
            <a:off x="691090" y="193002"/>
            <a:ext cx="39093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애플리케이션 향후 계획</a:t>
            </a:r>
            <a:endParaRPr b="0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g15cefda4822_5_106"/>
          <p:cNvSpPr txBox="1"/>
          <p:nvPr/>
        </p:nvSpPr>
        <p:spPr>
          <a:xfrm>
            <a:off x="117103" y="236539"/>
            <a:ext cx="357683" cy="370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  <a:endParaRPr/>
          </a:p>
        </p:txBody>
      </p:sp>
      <p:sp>
        <p:nvSpPr>
          <p:cNvPr id="678" name="Google Shape;678;g15cefda4822_5_106"/>
          <p:cNvSpPr/>
          <p:nvPr/>
        </p:nvSpPr>
        <p:spPr>
          <a:xfrm>
            <a:off x="4600455" y="-44971"/>
            <a:ext cx="13201213" cy="553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9" name="Google Shape;679;g15cefda4822_5_106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0" name="Google Shape;680;g15cefda4822_5_106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1" name="Google Shape;681;g15cefda4822_5_106"/>
          <p:cNvSpPr/>
          <p:nvPr/>
        </p:nvSpPr>
        <p:spPr>
          <a:xfrm>
            <a:off x="3435271" y="1559536"/>
            <a:ext cx="15468338" cy="5944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2" name="Google Shape;682;g15cefda4822_5_106"/>
          <p:cNvSpPr/>
          <p:nvPr/>
        </p:nvSpPr>
        <p:spPr>
          <a:xfrm>
            <a:off x="5629633" y="343042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3" name="Google Shape;683;g15cefda4822_5_106"/>
          <p:cNvSpPr/>
          <p:nvPr/>
        </p:nvSpPr>
        <p:spPr>
          <a:xfrm>
            <a:off x="7258969" y="343042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4" name="Google Shape;684;g15cefda4822_5_106"/>
          <p:cNvSpPr txBox="1"/>
          <p:nvPr/>
        </p:nvSpPr>
        <p:spPr>
          <a:xfrm>
            <a:off x="691100" y="1278600"/>
            <a:ext cx="99282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05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허브와 앱 통신을 위한 </a:t>
            </a:r>
            <a:r>
              <a:rPr lang="en-US" sz="2200"/>
              <a:t>HTTP 통신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구현</a:t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i="0" lang="en-US" sz="2200" u="none" cap="none" strike="noStrike">
                <a:solidFill>
                  <a:srgbClr val="000000"/>
                </a:solidFill>
              </a:rPr>
              <a:t>( 10월 말 )</a:t>
            </a:r>
            <a:endParaRPr b="1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05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허브와 통신하여 기본 화면에 앱과 연결 된 기기들의 정보와 현재 온도 표시</a:t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i="0" lang="en-US" sz="2200" u="none" cap="none" strike="noStrike">
                <a:solidFill>
                  <a:srgbClr val="000000"/>
                </a:solidFill>
              </a:rPr>
              <a:t>( 10월 말 )</a:t>
            </a:r>
            <a:endParaRPr b="1"/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05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허브와 앱 연동 후 테스트 진행 </a:t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i="0" lang="en-US" sz="2200" u="none" cap="none" strike="noStrike">
                <a:solidFill>
                  <a:srgbClr val="000000"/>
                </a:solidFill>
              </a:rPr>
              <a:t>( 11월 초 )</a:t>
            </a:r>
            <a:endParaRPr b="1"/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05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모든 기능과 화면 UI 구성 완료 후 앱 작동 테스트 진행</a:t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i="0" lang="en-US" sz="2200" u="none" cap="none" strike="noStrike">
                <a:solidFill>
                  <a:srgbClr val="000000"/>
                </a:solidFill>
              </a:rPr>
              <a:t>( 11월 초 )</a:t>
            </a:r>
            <a:endParaRPr b="1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9"/>
          <p:cNvSpPr txBox="1"/>
          <p:nvPr/>
        </p:nvSpPr>
        <p:spPr>
          <a:xfrm>
            <a:off x="5210792" y="3244333"/>
            <a:ext cx="1472390" cy="485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g15cefda4822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6925" y="0"/>
            <a:ext cx="582507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15cefda4822_2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062126" cy="5376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그림 2" id="535" name="Google Shape;535;g157d561e5ed_8_115"/>
          <p:cNvPicPr preferRelativeResize="0"/>
          <p:nvPr/>
        </p:nvPicPr>
        <p:blipFill rotWithShape="1">
          <a:blip r:embed="rId3">
            <a:alphaModFix/>
          </a:blip>
          <a:srcRect b="0" l="25379" r="13611" t="0"/>
          <a:stretch/>
        </p:blipFill>
        <p:spPr>
          <a:xfrm>
            <a:off x="9402632" y="0"/>
            <a:ext cx="27893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157d561e5ed_8_115"/>
          <p:cNvSpPr txBox="1"/>
          <p:nvPr/>
        </p:nvSpPr>
        <p:spPr>
          <a:xfrm>
            <a:off x="750469" y="236559"/>
            <a:ext cx="524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객체인식</a:t>
            </a:r>
            <a:endParaRPr b="0" i="0" sz="2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7" name="Google Shape;537;g157d561e5ed_8_115"/>
          <p:cNvSpPr txBox="1"/>
          <p:nvPr/>
        </p:nvSpPr>
        <p:spPr>
          <a:xfrm>
            <a:off x="143171" y="1576667"/>
            <a:ext cx="6202545" cy="3816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205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TensorFlow / Open CV 기반으로 Raspberry Pi 4 환경에서 사용</a:t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05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화면 캡쳐를 이용해 이미지 객체 인식</a:t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05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객체 인식 결과값 (좌표,객체이름) 을 통해 알고리즘 구축</a:t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538" name="Google Shape;538;g157d561e5ed_8_115"/>
          <p:cNvCxnSpPr/>
          <p:nvPr/>
        </p:nvCxnSpPr>
        <p:spPr>
          <a:xfrm>
            <a:off x="30479" y="804523"/>
            <a:ext cx="720000" cy="0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9" name="Google Shape;539;g157d561e5ed_8_115"/>
          <p:cNvCxnSpPr/>
          <p:nvPr/>
        </p:nvCxnSpPr>
        <p:spPr>
          <a:xfrm>
            <a:off x="750480" y="804523"/>
            <a:ext cx="2880000" cy="0"/>
          </a:xfrm>
          <a:prstGeom prst="straightConnector1">
            <a:avLst/>
          </a:prstGeom>
          <a:noFill/>
          <a:ln cap="flat" cmpd="sng" w="571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0" name="Google Shape;540;g157d561e5ed_8_115"/>
          <p:cNvSpPr txBox="1"/>
          <p:nvPr/>
        </p:nvSpPr>
        <p:spPr>
          <a:xfrm>
            <a:off x="117103" y="236539"/>
            <a:ext cx="35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/>
              <a:t>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57d561e5ed_8_121"/>
          <p:cNvSpPr txBox="1"/>
          <p:nvPr/>
        </p:nvSpPr>
        <p:spPr>
          <a:xfrm>
            <a:off x="1080778" y="789784"/>
            <a:ext cx="3160716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객체인식 진행 현황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g157d561e5ed_8_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0405" y="2052895"/>
            <a:ext cx="4009215" cy="243922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g157d561e5ed_8_121"/>
          <p:cNvSpPr txBox="1"/>
          <p:nvPr/>
        </p:nvSpPr>
        <p:spPr>
          <a:xfrm>
            <a:off x="919422" y="2052895"/>
            <a:ext cx="3740713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205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이미지를 통한 객체 인식</a:t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05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Cell phone, apple, orange, banana, dining table를 탐지</a:t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05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 Box와 객체 이름, 정확도(%)</a:t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57d561e5ed_8_127"/>
          <p:cNvSpPr txBox="1"/>
          <p:nvPr/>
        </p:nvSpPr>
        <p:spPr>
          <a:xfrm>
            <a:off x="1080778" y="789784"/>
            <a:ext cx="3160716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객체인식 진행 현황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157d561e5ed_8_127"/>
          <p:cNvSpPr txBox="1"/>
          <p:nvPr/>
        </p:nvSpPr>
        <p:spPr>
          <a:xfrm>
            <a:off x="942279" y="1887642"/>
            <a:ext cx="37407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205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/>
              <a:t>객체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학습 (진행중)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05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이미지 수집</a:t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0577" lvl="0" marL="2205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Labeling 작업(</a:t>
            </a:r>
            <a:r>
              <a:rPr lang="en-US" sz="2200"/>
              <a:t>Labelimg)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2205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3. Label map 및 학습</a:t>
            </a:r>
            <a:endParaRPr sz="2200"/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05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/>
              <a:t>4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학습 후 결과</a:t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54" name="Google Shape;554;g157d561e5ed_8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4107" y="816824"/>
            <a:ext cx="2411754" cy="234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157d561e5ed_8_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6376" y="1141525"/>
            <a:ext cx="3098426" cy="169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157d561e5ed_8_1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5350" y="4050101"/>
            <a:ext cx="3261250" cy="111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Google Shape;557;g157d561e5ed_8_127"/>
          <p:cNvCxnSpPr>
            <a:endCxn id="555" idx="1"/>
          </p:cNvCxnSpPr>
          <p:nvPr/>
        </p:nvCxnSpPr>
        <p:spPr>
          <a:xfrm flipH="1" rot="10800000">
            <a:off x="7571976" y="1988825"/>
            <a:ext cx="704400" cy="2400"/>
          </a:xfrm>
          <a:prstGeom prst="bentConnector3">
            <a:avLst>
              <a:gd fmla="val 50000" name="adj1"/>
            </a:avLst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8" name="Google Shape;558;g157d561e5ed_8_127"/>
          <p:cNvCxnSpPr/>
          <p:nvPr/>
        </p:nvCxnSpPr>
        <p:spPr>
          <a:xfrm>
            <a:off x="9811939" y="2912325"/>
            <a:ext cx="27300" cy="897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9" name="Google Shape;559;g157d561e5ed_8_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60388" y="3885825"/>
            <a:ext cx="2769640" cy="144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0" name="Google Shape;560;g157d561e5ed_8_127"/>
          <p:cNvCxnSpPr>
            <a:stCxn id="559" idx="1"/>
            <a:endCxn id="556" idx="3"/>
          </p:cNvCxnSpPr>
          <p:nvPr/>
        </p:nvCxnSpPr>
        <p:spPr>
          <a:xfrm flipH="1">
            <a:off x="8166588" y="4610062"/>
            <a:ext cx="493800" cy="600"/>
          </a:xfrm>
          <a:prstGeom prst="bentConnector3">
            <a:avLst>
              <a:gd fmla="val 49999" name="adj1"/>
            </a:avLst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그림 2" id="565" name="Google Shape;565;g157d561e5ed_8_137"/>
          <p:cNvPicPr preferRelativeResize="0"/>
          <p:nvPr/>
        </p:nvPicPr>
        <p:blipFill rotWithShape="1">
          <a:blip r:embed="rId3">
            <a:alphaModFix/>
          </a:blip>
          <a:srcRect b="0" l="25379" r="13611" t="0"/>
          <a:stretch/>
        </p:blipFill>
        <p:spPr>
          <a:xfrm>
            <a:off x="9402632" y="0"/>
            <a:ext cx="27893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157d561e5ed_8_137"/>
          <p:cNvSpPr txBox="1"/>
          <p:nvPr/>
        </p:nvSpPr>
        <p:spPr>
          <a:xfrm>
            <a:off x="750482" y="236559"/>
            <a:ext cx="52488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/>
              <a:t>객체인식 향후 계획</a:t>
            </a:r>
            <a:endParaRPr b="0" i="0" sz="2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7" name="Google Shape;567;g157d561e5ed_8_137"/>
          <p:cNvSpPr txBox="1"/>
          <p:nvPr/>
        </p:nvSpPr>
        <p:spPr>
          <a:xfrm>
            <a:off x="117096" y="1995942"/>
            <a:ext cx="62025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-2205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모션인식과 객체 탐지를 활용한 알고리즘 구축</a:t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05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객체 학습 </a:t>
            </a:r>
            <a:r>
              <a:rPr lang="en-US" sz="2200"/>
              <a:t>구성</a:t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0577" lvl="0" marL="2205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 객체 인식 성능 향상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220577" lvl="0" marL="2205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10월 중순까지 계획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06278" lvl="0" marL="22057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568" name="Google Shape;568;g157d561e5ed_8_137"/>
          <p:cNvCxnSpPr/>
          <p:nvPr/>
        </p:nvCxnSpPr>
        <p:spPr>
          <a:xfrm>
            <a:off x="30479" y="804523"/>
            <a:ext cx="720000" cy="0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9" name="Google Shape;569;g157d561e5ed_8_137"/>
          <p:cNvCxnSpPr/>
          <p:nvPr/>
        </p:nvCxnSpPr>
        <p:spPr>
          <a:xfrm>
            <a:off x="750480" y="804523"/>
            <a:ext cx="2880000" cy="0"/>
          </a:xfrm>
          <a:prstGeom prst="straightConnector1">
            <a:avLst/>
          </a:prstGeom>
          <a:noFill/>
          <a:ln cap="flat" cmpd="sng" w="571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g157d561e5ed_8_137"/>
          <p:cNvSpPr txBox="1"/>
          <p:nvPr/>
        </p:nvSpPr>
        <p:spPr>
          <a:xfrm>
            <a:off x="117103" y="236539"/>
            <a:ext cx="35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1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57d561e5ed_13_87"/>
          <p:cNvSpPr/>
          <p:nvPr/>
        </p:nvSpPr>
        <p:spPr>
          <a:xfrm>
            <a:off x="6224337" y="0"/>
            <a:ext cx="5967664" cy="6857997"/>
          </a:xfrm>
          <a:prstGeom prst="rect">
            <a:avLst/>
          </a:prstGeom>
          <a:solidFill>
            <a:srgbClr val="E2B5B3"/>
          </a:solidFill>
          <a:ln cap="flat" cmpd="sng" w="15875">
            <a:solidFill>
              <a:srgbClr val="F1E7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6" name="Google Shape;576;g157d561e5ed_13_87"/>
          <p:cNvSpPr/>
          <p:nvPr/>
        </p:nvSpPr>
        <p:spPr>
          <a:xfrm>
            <a:off x="7324555" y="638811"/>
            <a:ext cx="3910939" cy="2339098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5B0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7" name="Google Shape;577;g157d561e5ed_13_87"/>
          <p:cNvSpPr/>
          <p:nvPr/>
        </p:nvSpPr>
        <p:spPr>
          <a:xfrm>
            <a:off x="1304205" y="1490291"/>
            <a:ext cx="3629406" cy="1044361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5B0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578" name="Google Shape;578;g157d561e5ed_13_87"/>
          <p:cNvCxnSpPr/>
          <p:nvPr/>
        </p:nvCxnSpPr>
        <p:spPr>
          <a:xfrm>
            <a:off x="30480" y="804524"/>
            <a:ext cx="720001" cy="1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9" name="Google Shape;579;g157d561e5ed_13_87"/>
          <p:cNvCxnSpPr/>
          <p:nvPr/>
        </p:nvCxnSpPr>
        <p:spPr>
          <a:xfrm>
            <a:off x="750480" y="804524"/>
            <a:ext cx="2880001" cy="1"/>
          </a:xfrm>
          <a:prstGeom prst="straightConnector1">
            <a:avLst/>
          </a:prstGeom>
          <a:noFill/>
          <a:ln cap="flat" cmpd="sng" w="571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0" name="Google Shape;580;g157d561e5ed_13_87"/>
          <p:cNvSpPr txBox="1"/>
          <p:nvPr/>
        </p:nvSpPr>
        <p:spPr>
          <a:xfrm>
            <a:off x="796199" y="162107"/>
            <a:ext cx="21715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모션인식</a:t>
            </a:r>
            <a:endParaRPr b="0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157d561e5ed_13_87"/>
          <p:cNvSpPr txBox="1"/>
          <p:nvPr/>
        </p:nvSpPr>
        <p:spPr>
          <a:xfrm>
            <a:off x="117103" y="236539"/>
            <a:ext cx="35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/>
              <a:t>1</a:t>
            </a:r>
            <a:endParaRPr/>
          </a:p>
        </p:txBody>
      </p:sp>
      <p:sp>
        <p:nvSpPr>
          <p:cNvPr id="582" name="Google Shape;582;g157d561e5ed_13_87"/>
          <p:cNvSpPr txBox="1"/>
          <p:nvPr/>
        </p:nvSpPr>
        <p:spPr>
          <a:xfrm>
            <a:off x="1361792" y="1538417"/>
            <a:ext cx="3629406" cy="12311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180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누워있는 자세의 경우 화면상 어깨와 골반의 y좌표값의 차이가 적은 상태로 정의하였습니다.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0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3" name="Google Shape;583;g157d561e5ed_13_87"/>
          <p:cNvSpPr/>
          <p:nvPr/>
        </p:nvSpPr>
        <p:spPr>
          <a:xfrm>
            <a:off x="4600455" y="-44971"/>
            <a:ext cx="13201213" cy="553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4" name="Google Shape;584;g157d561e5ed_13_8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5" name="Google Shape;585;g157d561e5ed_13_87"/>
          <p:cNvSpPr/>
          <p:nvPr/>
        </p:nvSpPr>
        <p:spPr>
          <a:xfrm>
            <a:off x="0" y="-51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86" name="Google Shape;586;g157d561e5ed_13_87"/>
          <p:cNvSpPr/>
          <p:nvPr/>
        </p:nvSpPr>
        <p:spPr>
          <a:xfrm>
            <a:off x="3435271" y="1559536"/>
            <a:ext cx="15468338" cy="5944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87" name="Google Shape;587;g157d561e5ed_13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4205" y="3261388"/>
            <a:ext cx="1722222" cy="279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g157d561e5ed_13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2351" y="3261388"/>
            <a:ext cx="1722222" cy="2792088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157d561e5ed_13_87"/>
          <p:cNvSpPr/>
          <p:nvPr/>
        </p:nvSpPr>
        <p:spPr>
          <a:xfrm>
            <a:off x="5629633" y="343042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90" name="Google Shape;590;g157d561e5ed_13_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2985" y="3295945"/>
            <a:ext cx="1736274" cy="2816176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g157d561e5ed_13_87"/>
          <p:cNvSpPr/>
          <p:nvPr/>
        </p:nvSpPr>
        <p:spPr>
          <a:xfrm>
            <a:off x="7258969" y="343042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92" name="Google Shape;592;g157d561e5ed_13_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99220" y="3295945"/>
            <a:ext cx="1736274" cy="2816176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157d561e5ed_13_87"/>
          <p:cNvSpPr txBox="1"/>
          <p:nvPr/>
        </p:nvSpPr>
        <p:spPr>
          <a:xfrm>
            <a:off x="7540034" y="804524"/>
            <a:ext cx="3629406" cy="2339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180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좌우 각각의 어깨-골반-무릎 사이의 각도(이하 angle)와 골반-무릎의 y좌표값 차이가 얼마나 나는지에 따라 앉은 자세와 서 있는 자세를 구분하였습니다. 양쪽 angle이 140°보다 크다면 서 있는 자세로 분류하였습니다.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0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57d561e5ed_13_110"/>
          <p:cNvSpPr/>
          <p:nvPr/>
        </p:nvSpPr>
        <p:spPr>
          <a:xfrm>
            <a:off x="6224337" y="0"/>
            <a:ext cx="5967664" cy="6857997"/>
          </a:xfrm>
          <a:prstGeom prst="rect">
            <a:avLst/>
          </a:prstGeom>
          <a:solidFill>
            <a:srgbClr val="E2B5B3"/>
          </a:solidFill>
          <a:ln cap="flat" cmpd="sng" w="15875">
            <a:solidFill>
              <a:srgbClr val="F1E7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9" name="Google Shape;599;g157d561e5ed_13_110"/>
          <p:cNvSpPr/>
          <p:nvPr/>
        </p:nvSpPr>
        <p:spPr>
          <a:xfrm>
            <a:off x="6394664" y="867071"/>
            <a:ext cx="5680233" cy="2893096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5B0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앉은 상태에서 한쪽 다리만 쪼그리거나 굽힌 자세를 취하고 카메라를 정면으로 바라보도록 위치한다면 서 있는 상태에서 다른 한쪽 다리를 들고 있는 상태와 같은 값이 입력되어 둘을 구분할 수 없게 되는 문제가 생겼습니다.</a:t>
            </a:r>
            <a:endParaRPr/>
          </a:p>
          <a:p>
            <a:pPr indent="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하지만 데모 구현 계획에서 주기적 캡처를 통한 사진 분석 방식을 채택하기로 하였으므로 사람이 더 오랜 시간 유지할 수 있는 자세로 정의하는 것이 바람직하다고 판단하여 앉은 상태로 분류하였습니다.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0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0" name="Google Shape;600;g157d561e5ed_13_110"/>
          <p:cNvSpPr/>
          <p:nvPr/>
        </p:nvSpPr>
        <p:spPr>
          <a:xfrm>
            <a:off x="956506" y="1513454"/>
            <a:ext cx="3825985" cy="1200325"/>
          </a:xfrm>
          <a:prstGeom prst="rect">
            <a:avLst/>
          </a:prstGeom>
          <a:solidFill>
            <a:srgbClr val="FFFFFF"/>
          </a:solidFill>
          <a:ln cap="flat" cmpd="sng" w="25400">
            <a:solidFill>
              <a:srgbClr val="5B0E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그 외의 경우 앉은 자세로 분류하였지만, 만약 골반-무릎의 y값 차이가 서 있는 경우와 비슷하다면 서 있는 상태로 분류됩니다.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1" name="Google Shape;601;g157d561e5ed_13_110"/>
          <p:cNvCxnSpPr/>
          <p:nvPr/>
        </p:nvCxnSpPr>
        <p:spPr>
          <a:xfrm>
            <a:off x="30480" y="804524"/>
            <a:ext cx="720001" cy="1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2" name="Google Shape;602;g157d561e5ed_13_110"/>
          <p:cNvCxnSpPr/>
          <p:nvPr/>
        </p:nvCxnSpPr>
        <p:spPr>
          <a:xfrm>
            <a:off x="750480" y="804524"/>
            <a:ext cx="2880001" cy="1"/>
          </a:xfrm>
          <a:prstGeom prst="straightConnector1">
            <a:avLst/>
          </a:prstGeom>
          <a:noFill/>
          <a:ln cap="flat" cmpd="sng" w="571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3" name="Google Shape;603;g157d561e5ed_13_110"/>
          <p:cNvSpPr txBox="1"/>
          <p:nvPr/>
        </p:nvSpPr>
        <p:spPr>
          <a:xfrm>
            <a:off x="796199" y="162107"/>
            <a:ext cx="21715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모션인식</a:t>
            </a:r>
            <a:endParaRPr b="0" i="0" sz="28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g157d561e5ed_13_110"/>
          <p:cNvSpPr txBox="1"/>
          <p:nvPr/>
        </p:nvSpPr>
        <p:spPr>
          <a:xfrm>
            <a:off x="117103" y="236539"/>
            <a:ext cx="35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/>
              <a:t>1</a:t>
            </a:r>
            <a:endParaRPr/>
          </a:p>
        </p:txBody>
      </p:sp>
      <p:sp>
        <p:nvSpPr>
          <p:cNvPr id="605" name="Google Shape;605;g157d561e5ed_13_110"/>
          <p:cNvSpPr txBox="1"/>
          <p:nvPr/>
        </p:nvSpPr>
        <p:spPr>
          <a:xfrm>
            <a:off x="1361792" y="1538417"/>
            <a:ext cx="3629406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g157d561e5ed_13_110"/>
          <p:cNvSpPr/>
          <p:nvPr/>
        </p:nvSpPr>
        <p:spPr>
          <a:xfrm>
            <a:off x="4600455" y="-44971"/>
            <a:ext cx="13201213" cy="553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7" name="Google Shape;607;g157d561e5ed_13_11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8" name="Google Shape;608;g157d561e5ed_13_11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9" name="Google Shape;609;g157d561e5ed_13_110"/>
          <p:cNvSpPr/>
          <p:nvPr/>
        </p:nvSpPr>
        <p:spPr>
          <a:xfrm>
            <a:off x="3435271" y="1559536"/>
            <a:ext cx="15468338" cy="5944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0" name="Google Shape;610;g157d561e5ed_13_110"/>
          <p:cNvSpPr/>
          <p:nvPr/>
        </p:nvSpPr>
        <p:spPr>
          <a:xfrm>
            <a:off x="5629633" y="343042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1" name="Google Shape;611;g157d561e5ed_13_110"/>
          <p:cNvSpPr/>
          <p:nvPr/>
        </p:nvSpPr>
        <p:spPr>
          <a:xfrm>
            <a:off x="7258969" y="343042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2" name="Google Shape;612;g157d561e5ed_13_110"/>
          <p:cNvSpPr txBox="1"/>
          <p:nvPr/>
        </p:nvSpPr>
        <p:spPr>
          <a:xfrm>
            <a:off x="7540034" y="804524"/>
            <a:ext cx="3629406" cy="400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180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3" name="Google Shape;613;g157d561e5ed_13_110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14" name="Google Shape;614;g157d561e5ed_13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670" y="3295945"/>
            <a:ext cx="1721949" cy="2792941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157d561e5ed_13_110"/>
          <p:cNvSpPr/>
          <p:nvPr/>
        </p:nvSpPr>
        <p:spPr>
          <a:xfrm>
            <a:off x="1253922" y="2820406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16" name="Google Shape;616;g157d561e5ed_13_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9176" y="3295945"/>
            <a:ext cx="1721948" cy="2792941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157d561e5ed_13_110"/>
          <p:cNvSpPr/>
          <p:nvPr/>
        </p:nvSpPr>
        <p:spPr>
          <a:xfrm>
            <a:off x="2989003" y="2763218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8" name="Google Shape;618;g157d561e5ed_13_110"/>
          <p:cNvSpPr/>
          <p:nvPr/>
        </p:nvSpPr>
        <p:spPr>
          <a:xfrm>
            <a:off x="7337098" y="3775919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19" name="Google Shape;619;g157d561e5ed_13_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37098" y="4233119"/>
            <a:ext cx="1460500" cy="23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157d561e5ed_13_110"/>
          <p:cNvSpPr/>
          <p:nvPr/>
        </p:nvSpPr>
        <p:spPr>
          <a:xfrm>
            <a:off x="8223040" y="3799591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21" name="Google Shape;621;g157d561e5ed_13_1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05765" y="4256791"/>
            <a:ext cx="1463675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157d561e5ed_13_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3799" y="3346070"/>
            <a:ext cx="1643046" cy="2665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57d561e5ed_3_94"/>
          <p:cNvSpPr/>
          <p:nvPr/>
        </p:nvSpPr>
        <p:spPr>
          <a:xfrm>
            <a:off x="6224337" y="0"/>
            <a:ext cx="5967665" cy="6857997"/>
          </a:xfrm>
          <a:prstGeom prst="rect">
            <a:avLst/>
          </a:prstGeom>
          <a:solidFill>
            <a:srgbClr val="E2B5B3"/>
          </a:solidFill>
          <a:ln cap="flat" cmpd="sng" w="15875">
            <a:solidFill>
              <a:srgbClr val="F1E7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8" name="Google Shape;628;g157d561e5ed_3_94"/>
          <p:cNvCxnSpPr/>
          <p:nvPr/>
        </p:nvCxnSpPr>
        <p:spPr>
          <a:xfrm>
            <a:off x="30479" y="804524"/>
            <a:ext cx="720003" cy="2"/>
          </a:xfrm>
          <a:prstGeom prst="straightConnector1">
            <a:avLst/>
          </a:prstGeom>
          <a:noFill/>
          <a:ln cap="flat" cmpd="sng" w="9525">
            <a:solidFill>
              <a:srgbClr val="80808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9" name="Google Shape;629;g157d561e5ed_3_94"/>
          <p:cNvCxnSpPr/>
          <p:nvPr/>
        </p:nvCxnSpPr>
        <p:spPr>
          <a:xfrm>
            <a:off x="750480" y="804524"/>
            <a:ext cx="2880002" cy="2"/>
          </a:xfrm>
          <a:prstGeom prst="straightConnector1">
            <a:avLst/>
          </a:prstGeom>
          <a:noFill/>
          <a:ln cap="flat" cmpd="sng" w="571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0" name="Google Shape;630;g157d561e5ed_3_94"/>
          <p:cNvSpPr txBox="1"/>
          <p:nvPr/>
        </p:nvSpPr>
        <p:spPr>
          <a:xfrm>
            <a:off x="796201" y="162100"/>
            <a:ext cx="2729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허브 진행 상황</a:t>
            </a:r>
            <a:endParaRPr/>
          </a:p>
        </p:txBody>
      </p:sp>
      <p:sp>
        <p:nvSpPr>
          <p:cNvPr id="631" name="Google Shape;631;g157d561e5ed_3_94"/>
          <p:cNvSpPr txBox="1"/>
          <p:nvPr/>
        </p:nvSpPr>
        <p:spPr>
          <a:xfrm>
            <a:off x="117103" y="236539"/>
            <a:ext cx="35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3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/>
              <a:t>1</a:t>
            </a:r>
            <a:endParaRPr/>
          </a:p>
        </p:txBody>
      </p:sp>
      <p:pic>
        <p:nvPicPr>
          <p:cNvPr descr="스크린샷 2022-09-22 오후 8.18.13.png" id="632" name="Google Shape;632;g157d561e5ed_3_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3823" y="1574903"/>
            <a:ext cx="8264354" cy="422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갤러리">
  <a:themeElements>
    <a:clrScheme name="갤러리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갤러리">
  <a:themeElements>
    <a:clrScheme name="갤러리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갤러리">
  <a:themeElements>
    <a:clrScheme name="갤러리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갤러리">
  <a:themeElements>
    <a:clrScheme name="갤러리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갤러리">
  <a:themeElements>
    <a:clrScheme name="갤러리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갤러리">
  <a:themeElements>
    <a:clrScheme name="갤러리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